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y Schinkel" userId="94fc7789-a7d5-4b1d-938e-e66c78efd1ae" providerId="ADAL" clId="{AA1D84B4-15A4-4702-8EF0-7EC9EDBBA923}"/>
    <pc:docChg chg="custSel modSld sldOrd">
      <pc:chgData name="Janny Schinkel" userId="94fc7789-a7d5-4b1d-938e-e66c78efd1ae" providerId="ADAL" clId="{AA1D84B4-15A4-4702-8EF0-7EC9EDBBA923}" dt="2023-05-24T10:17:44.720" v="91" actId="1076"/>
      <pc:docMkLst>
        <pc:docMk/>
      </pc:docMkLst>
      <pc:sldChg chg="addSp modSp mod ord">
        <pc:chgData name="Janny Schinkel" userId="94fc7789-a7d5-4b1d-938e-e66c78efd1ae" providerId="ADAL" clId="{AA1D84B4-15A4-4702-8EF0-7EC9EDBBA923}" dt="2023-05-24T10:17:44.720" v="91" actId="1076"/>
        <pc:sldMkLst>
          <pc:docMk/>
          <pc:sldMk cId="2474848195" sldId="257"/>
        </pc:sldMkLst>
        <pc:spChg chg="add mod">
          <ac:chgData name="Janny Schinkel" userId="94fc7789-a7d5-4b1d-938e-e66c78efd1ae" providerId="ADAL" clId="{AA1D84B4-15A4-4702-8EF0-7EC9EDBBA923}" dt="2023-05-24T10:17:44.720" v="91" actId="1076"/>
          <ac:spMkLst>
            <pc:docMk/>
            <pc:sldMk cId="2474848195" sldId="257"/>
            <ac:spMk id="4" creationId="{AD635238-F14E-906A-9125-F99B8F0D9149}"/>
          </ac:spMkLst>
        </pc:spChg>
      </pc:sldChg>
    </pc:docChg>
  </pc:docChgLst>
  <pc:docChgLst>
    <pc:chgData name="Janny Schinkel" userId="94fc7789-a7d5-4b1d-938e-e66c78efd1ae" providerId="ADAL" clId="{73612730-5F33-4AA8-B95C-6756F06E73DE}"/>
    <pc:docChg chg="custSel modSld">
      <pc:chgData name="Janny Schinkel" userId="94fc7789-a7d5-4b1d-938e-e66c78efd1ae" providerId="ADAL" clId="{73612730-5F33-4AA8-B95C-6756F06E73DE}" dt="2023-03-28T13:56:04.740" v="215" actId="26606"/>
      <pc:docMkLst>
        <pc:docMk/>
      </pc:docMkLst>
      <pc:sldChg chg="addSp delSp modSp mod setBg setClrOvrMap">
        <pc:chgData name="Janny Schinkel" userId="94fc7789-a7d5-4b1d-938e-e66c78efd1ae" providerId="ADAL" clId="{73612730-5F33-4AA8-B95C-6756F06E73DE}" dt="2023-03-28T13:56:04.740" v="215" actId="26606"/>
        <pc:sldMkLst>
          <pc:docMk/>
          <pc:sldMk cId="2020137408" sldId="256"/>
        </pc:sldMkLst>
        <pc:spChg chg="mod">
          <ac:chgData name="Janny Schinkel" userId="94fc7789-a7d5-4b1d-938e-e66c78efd1ae" providerId="ADAL" clId="{73612730-5F33-4AA8-B95C-6756F06E73DE}" dt="2023-03-28T13:56:04.740" v="215" actId="26606"/>
          <ac:spMkLst>
            <pc:docMk/>
            <pc:sldMk cId="2020137408" sldId="256"/>
            <ac:spMk id="2" creationId="{9A6ACFDC-59C7-452D-BD18-2C7222290230}"/>
          </ac:spMkLst>
        </pc:spChg>
        <pc:spChg chg="mod ord">
          <ac:chgData name="Janny Schinkel" userId="94fc7789-a7d5-4b1d-938e-e66c78efd1ae" providerId="ADAL" clId="{73612730-5F33-4AA8-B95C-6756F06E73DE}" dt="2023-03-28T13:56:04.740" v="215" actId="26606"/>
          <ac:spMkLst>
            <pc:docMk/>
            <pc:sldMk cId="2020137408" sldId="256"/>
            <ac:spMk id="3" creationId="{79D8093E-E683-4ABE-A1D5-DB396FC8DA43}"/>
          </ac:spMkLst>
        </pc:spChg>
        <pc:spChg chg="del">
          <ac:chgData name="Janny Schinkel" userId="94fc7789-a7d5-4b1d-938e-e66c78efd1ae" providerId="ADAL" clId="{73612730-5F33-4AA8-B95C-6756F06E73DE}" dt="2023-03-28T13:56:04.740" v="215" actId="26606"/>
          <ac:spMkLst>
            <pc:docMk/>
            <pc:sldMk cId="2020137408" sldId="256"/>
            <ac:spMk id="4" creationId="{E80324F1-C0DB-4C02-A4CD-13A989BC6983}"/>
          </ac:spMkLst>
        </pc:spChg>
        <pc:spChg chg="add">
          <ac:chgData name="Janny Schinkel" userId="94fc7789-a7d5-4b1d-938e-e66c78efd1ae" providerId="ADAL" clId="{73612730-5F33-4AA8-B95C-6756F06E73DE}" dt="2023-03-28T13:56:04.740" v="215" actId="26606"/>
          <ac:spMkLst>
            <pc:docMk/>
            <pc:sldMk cId="2020137408" sldId="256"/>
            <ac:spMk id="10" creationId="{4025239F-A6FB-43A8-BD4A-3FB7C0B48DF5}"/>
          </ac:spMkLst>
        </pc:spChg>
        <pc:spChg chg="add">
          <ac:chgData name="Janny Schinkel" userId="94fc7789-a7d5-4b1d-938e-e66c78efd1ae" providerId="ADAL" clId="{73612730-5F33-4AA8-B95C-6756F06E73DE}" dt="2023-03-28T13:56:04.740" v="215" actId="26606"/>
          <ac:spMkLst>
            <pc:docMk/>
            <pc:sldMk cId="2020137408" sldId="256"/>
            <ac:spMk id="12" creationId="{FB2836FF-945C-48EA-A449-7EDFC73F6750}"/>
          </ac:spMkLst>
        </pc:spChg>
        <pc:spChg chg="add">
          <ac:chgData name="Janny Schinkel" userId="94fc7789-a7d5-4b1d-938e-e66c78efd1ae" providerId="ADAL" clId="{73612730-5F33-4AA8-B95C-6756F06E73DE}" dt="2023-03-28T13:56:04.740" v="215" actId="26606"/>
          <ac:spMkLst>
            <pc:docMk/>
            <pc:sldMk cId="2020137408" sldId="256"/>
            <ac:spMk id="14" creationId="{83BC7947-FCF0-4F53-A871-5E847286C314}"/>
          </ac:spMkLst>
        </pc:spChg>
        <pc:spChg chg="add">
          <ac:chgData name="Janny Schinkel" userId="94fc7789-a7d5-4b1d-938e-e66c78efd1ae" providerId="ADAL" clId="{73612730-5F33-4AA8-B95C-6756F06E73DE}" dt="2023-03-28T13:56:04.740" v="215" actId="26606"/>
          <ac:spMkLst>
            <pc:docMk/>
            <pc:sldMk cId="2020137408" sldId="256"/>
            <ac:spMk id="16" creationId="{C5E04DFB-DE39-4410-A457-DD1B62DE0640}"/>
          </ac:spMkLst>
        </pc:spChg>
        <pc:picChg chg="mod">
          <ac:chgData name="Janny Schinkel" userId="94fc7789-a7d5-4b1d-938e-e66c78efd1ae" providerId="ADAL" clId="{73612730-5F33-4AA8-B95C-6756F06E73DE}" dt="2023-03-28T13:56:04.740" v="215" actId="26606"/>
          <ac:picMkLst>
            <pc:docMk/>
            <pc:sldMk cId="2020137408" sldId="256"/>
            <ac:picMk id="5" creationId="{4E0A654F-A7F7-4AA2-A323-A6A8907CF012}"/>
          </ac:picMkLst>
        </pc:picChg>
      </pc:sldChg>
      <pc:sldChg chg="addSp delSp modSp mod setBg">
        <pc:chgData name="Janny Schinkel" userId="94fc7789-a7d5-4b1d-938e-e66c78efd1ae" providerId="ADAL" clId="{73612730-5F33-4AA8-B95C-6756F06E73DE}" dt="2023-03-28T13:55:52.608" v="214" actId="26606"/>
        <pc:sldMkLst>
          <pc:docMk/>
          <pc:sldMk cId="2474848195" sldId="257"/>
        </pc:sldMkLst>
        <pc:spChg chg="mod">
          <ac:chgData name="Janny Schinkel" userId="94fc7789-a7d5-4b1d-938e-e66c78efd1ae" providerId="ADAL" clId="{73612730-5F33-4AA8-B95C-6756F06E73DE}" dt="2023-03-28T13:55:52.608" v="214" actId="26606"/>
          <ac:spMkLst>
            <pc:docMk/>
            <pc:sldMk cId="2474848195" sldId="257"/>
            <ac:spMk id="2" creationId="{D3D9C71B-2037-41DC-A50D-ADE7B62FA940}"/>
          </ac:spMkLst>
        </pc:spChg>
        <pc:spChg chg="del">
          <ac:chgData name="Janny Schinkel" userId="94fc7789-a7d5-4b1d-938e-e66c78efd1ae" providerId="ADAL" clId="{73612730-5F33-4AA8-B95C-6756F06E73DE}" dt="2023-03-28T13:55:52.608" v="214" actId="26606"/>
          <ac:spMkLst>
            <pc:docMk/>
            <pc:sldMk cId="2474848195" sldId="257"/>
            <ac:spMk id="3" creationId="{7F9787C9-F424-4DF6-9054-DEA77070F597}"/>
          </ac:spMkLst>
        </pc:spChg>
        <pc:graphicFrameChg chg="add">
          <ac:chgData name="Janny Schinkel" userId="94fc7789-a7d5-4b1d-938e-e66c78efd1ae" providerId="ADAL" clId="{73612730-5F33-4AA8-B95C-6756F06E73DE}" dt="2023-03-28T13:55:52.608" v="214" actId="26606"/>
          <ac:graphicFrameMkLst>
            <pc:docMk/>
            <pc:sldMk cId="2474848195" sldId="257"/>
            <ac:graphicFrameMk id="5" creationId="{5BED205B-DDE2-0980-A88B-51C9D346C444}"/>
          </ac:graphicFrameMkLst>
        </pc:graphicFrameChg>
      </pc:sldChg>
      <pc:sldChg chg="addSp modSp mod">
        <pc:chgData name="Janny Schinkel" userId="94fc7789-a7d5-4b1d-938e-e66c78efd1ae" providerId="ADAL" clId="{73612730-5F33-4AA8-B95C-6756F06E73DE}" dt="2023-03-28T13:55:45.525" v="213" actId="26606"/>
        <pc:sldMkLst>
          <pc:docMk/>
          <pc:sldMk cId="1991417752" sldId="258"/>
        </pc:sldMkLst>
        <pc:spChg chg="mod">
          <ac:chgData name="Janny Schinkel" userId="94fc7789-a7d5-4b1d-938e-e66c78efd1ae" providerId="ADAL" clId="{73612730-5F33-4AA8-B95C-6756F06E73DE}" dt="2023-03-28T13:55:45.525" v="213" actId="26606"/>
          <ac:spMkLst>
            <pc:docMk/>
            <pc:sldMk cId="1991417752" sldId="258"/>
            <ac:spMk id="2" creationId="{157360AB-B6B4-43BC-A31C-5B34E301A940}"/>
          </ac:spMkLst>
        </pc:spChg>
        <pc:spChg chg="mod">
          <ac:chgData name="Janny Schinkel" userId="94fc7789-a7d5-4b1d-938e-e66c78efd1ae" providerId="ADAL" clId="{73612730-5F33-4AA8-B95C-6756F06E73DE}" dt="2023-03-28T13:55:45.525" v="213" actId="26606"/>
          <ac:spMkLst>
            <pc:docMk/>
            <pc:sldMk cId="1991417752" sldId="258"/>
            <ac:spMk id="3" creationId="{F8DCB16F-4094-4388-A616-53DA526FDF3A}"/>
          </ac:spMkLst>
        </pc:spChg>
        <pc:spChg chg="add">
          <ac:chgData name="Janny Schinkel" userId="94fc7789-a7d5-4b1d-938e-e66c78efd1ae" providerId="ADAL" clId="{73612730-5F33-4AA8-B95C-6756F06E73DE}" dt="2023-03-28T13:55:45.525" v="213" actId="26606"/>
          <ac:spMkLst>
            <pc:docMk/>
            <pc:sldMk cId="1991417752" sldId="258"/>
            <ac:spMk id="10" creationId="{53FD8994-38E8-4E51-9444-3447A171944C}"/>
          </ac:spMkLst>
        </pc:spChg>
        <pc:spChg chg="add">
          <ac:chgData name="Janny Schinkel" userId="94fc7789-a7d5-4b1d-938e-e66c78efd1ae" providerId="ADAL" clId="{73612730-5F33-4AA8-B95C-6756F06E73DE}" dt="2023-03-28T13:55:45.525" v="213" actId="26606"/>
          <ac:spMkLst>
            <pc:docMk/>
            <pc:sldMk cId="1991417752" sldId="258"/>
            <ac:spMk id="12" creationId="{F71673FE-0587-4591-8D3B-D7F7345E8ACC}"/>
          </ac:spMkLst>
        </pc:spChg>
        <pc:picChg chg="mod">
          <ac:chgData name="Janny Schinkel" userId="94fc7789-a7d5-4b1d-938e-e66c78efd1ae" providerId="ADAL" clId="{73612730-5F33-4AA8-B95C-6756F06E73DE}" dt="2023-03-28T13:55:45.525" v="213" actId="26606"/>
          <ac:picMkLst>
            <pc:docMk/>
            <pc:sldMk cId="1991417752" sldId="258"/>
            <ac:picMk id="5" creationId="{F058C36B-566B-4BE2-B463-017E0D1129EA}"/>
          </ac:picMkLst>
        </pc:picChg>
      </pc:sldChg>
      <pc:sldChg chg="addSp modSp mod setBg setClrOvrMap">
        <pc:chgData name="Janny Schinkel" userId="94fc7789-a7d5-4b1d-938e-e66c78efd1ae" providerId="ADAL" clId="{73612730-5F33-4AA8-B95C-6756F06E73DE}" dt="2023-03-28T13:54:58.335" v="209" actId="26606"/>
        <pc:sldMkLst>
          <pc:docMk/>
          <pc:sldMk cId="3225251429" sldId="259"/>
        </pc:sldMkLst>
        <pc:spChg chg="mod">
          <ac:chgData name="Janny Schinkel" userId="94fc7789-a7d5-4b1d-938e-e66c78efd1ae" providerId="ADAL" clId="{73612730-5F33-4AA8-B95C-6756F06E73DE}" dt="2023-03-28T13:54:58.335" v="209" actId="26606"/>
          <ac:spMkLst>
            <pc:docMk/>
            <pc:sldMk cId="3225251429" sldId="259"/>
            <ac:spMk id="2" creationId="{6636A7F1-163B-48A7-8962-E983D14C6026}"/>
          </ac:spMkLst>
        </pc:spChg>
        <pc:spChg chg="mod">
          <ac:chgData name="Janny Schinkel" userId="94fc7789-a7d5-4b1d-938e-e66c78efd1ae" providerId="ADAL" clId="{73612730-5F33-4AA8-B95C-6756F06E73DE}" dt="2023-03-28T13:54:58.335" v="209" actId="26606"/>
          <ac:spMkLst>
            <pc:docMk/>
            <pc:sldMk cId="3225251429" sldId="259"/>
            <ac:spMk id="3" creationId="{14BB2243-DC94-4BFF-9684-BDCAD04255B0}"/>
          </ac:spMkLst>
        </pc:spChg>
        <pc:spChg chg="add">
          <ac:chgData name="Janny Schinkel" userId="94fc7789-a7d5-4b1d-938e-e66c78efd1ae" providerId="ADAL" clId="{73612730-5F33-4AA8-B95C-6756F06E73DE}" dt="2023-03-28T13:54:58.335" v="209" actId="26606"/>
          <ac:spMkLst>
            <pc:docMk/>
            <pc:sldMk cId="3225251429" sldId="259"/>
            <ac:spMk id="9" creationId="{FB2836FF-945C-48EA-A449-7EDFC73F6750}"/>
          </ac:spMkLst>
        </pc:spChg>
        <pc:spChg chg="add">
          <ac:chgData name="Janny Schinkel" userId="94fc7789-a7d5-4b1d-938e-e66c78efd1ae" providerId="ADAL" clId="{73612730-5F33-4AA8-B95C-6756F06E73DE}" dt="2023-03-28T13:54:58.335" v="209" actId="26606"/>
          <ac:spMkLst>
            <pc:docMk/>
            <pc:sldMk cId="3225251429" sldId="259"/>
            <ac:spMk id="11" creationId="{83BC7947-FCF0-4F53-A871-5E847286C314}"/>
          </ac:spMkLst>
        </pc:spChg>
        <pc:spChg chg="add">
          <ac:chgData name="Janny Schinkel" userId="94fc7789-a7d5-4b1d-938e-e66c78efd1ae" providerId="ADAL" clId="{73612730-5F33-4AA8-B95C-6756F06E73DE}" dt="2023-03-28T13:54:58.335" v="209" actId="26606"/>
          <ac:spMkLst>
            <pc:docMk/>
            <pc:sldMk cId="3225251429" sldId="259"/>
            <ac:spMk id="13" creationId="{C5E04DFB-DE39-4410-A457-DD1B62DE0640}"/>
          </ac:spMkLst>
        </pc:spChg>
        <pc:picChg chg="mod">
          <ac:chgData name="Janny Schinkel" userId="94fc7789-a7d5-4b1d-938e-e66c78efd1ae" providerId="ADAL" clId="{73612730-5F33-4AA8-B95C-6756F06E73DE}" dt="2023-03-28T13:54:58.335" v="209" actId="26606"/>
          <ac:picMkLst>
            <pc:docMk/>
            <pc:sldMk cId="3225251429" sldId="259"/>
            <ac:picMk id="4" creationId="{2CA1EBD5-A908-4730-B3F7-65FDA7E35CAB}"/>
          </ac:picMkLst>
        </pc:picChg>
      </pc:sldChg>
      <pc:sldChg chg="addSp delSp modSp mod setBg">
        <pc:chgData name="Janny Schinkel" userId="94fc7789-a7d5-4b1d-938e-e66c78efd1ae" providerId="ADAL" clId="{73612730-5F33-4AA8-B95C-6756F06E73DE}" dt="2023-03-28T13:53:06.052" v="145" actId="20577"/>
        <pc:sldMkLst>
          <pc:docMk/>
          <pc:sldMk cId="1777401074" sldId="260"/>
        </pc:sldMkLst>
        <pc:spChg chg="mod">
          <ac:chgData name="Janny Schinkel" userId="94fc7789-a7d5-4b1d-938e-e66c78efd1ae" providerId="ADAL" clId="{73612730-5F33-4AA8-B95C-6756F06E73DE}" dt="2023-03-28T13:51:33.232" v="2" actId="26606"/>
          <ac:spMkLst>
            <pc:docMk/>
            <pc:sldMk cId="1777401074" sldId="260"/>
            <ac:spMk id="2" creationId="{43B36231-5B68-4979-B4A3-03D8FB7752BA}"/>
          </ac:spMkLst>
        </pc:spChg>
        <pc:spChg chg="del">
          <ac:chgData name="Janny Schinkel" userId="94fc7789-a7d5-4b1d-938e-e66c78efd1ae" providerId="ADAL" clId="{73612730-5F33-4AA8-B95C-6756F06E73DE}" dt="2023-03-28T13:51:33.232" v="2" actId="26606"/>
          <ac:spMkLst>
            <pc:docMk/>
            <pc:sldMk cId="1777401074" sldId="260"/>
            <ac:spMk id="3" creationId="{B8AFF410-EEDA-45B5-A5E4-A340AD7D4F38}"/>
          </ac:spMkLst>
        </pc:spChg>
        <pc:graphicFrameChg chg="add mod">
          <ac:chgData name="Janny Schinkel" userId="94fc7789-a7d5-4b1d-938e-e66c78efd1ae" providerId="ADAL" clId="{73612730-5F33-4AA8-B95C-6756F06E73DE}" dt="2023-03-28T13:53:06.052" v="145" actId="20577"/>
          <ac:graphicFrameMkLst>
            <pc:docMk/>
            <pc:sldMk cId="1777401074" sldId="260"/>
            <ac:graphicFrameMk id="5" creationId="{261FFAAD-29E3-A453-2C2A-4931A9592356}"/>
          </ac:graphicFrameMkLst>
        </pc:graphicFrameChg>
      </pc:sldChg>
      <pc:sldChg chg="addSp modSp mod">
        <pc:chgData name="Janny Schinkel" userId="94fc7789-a7d5-4b1d-938e-e66c78efd1ae" providerId="ADAL" clId="{73612730-5F33-4AA8-B95C-6756F06E73DE}" dt="2023-03-28T13:51:27.789" v="1" actId="26606"/>
        <pc:sldMkLst>
          <pc:docMk/>
          <pc:sldMk cId="2101058483" sldId="261"/>
        </pc:sldMkLst>
        <pc:spChg chg="mod">
          <ac:chgData name="Janny Schinkel" userId="94fc7789-a7d5-4b1d-938e-e66c78efd1ae" providerId="ADAL" clId="{73612730-5F33-4AA8-B95C-6756F06E73DE}" dt="2023-03-28T13:51:27.789" v="1" actId="26606"/>
          <ac:spMkLst>
            <pc:docMk/>
            <pc:sldMk cId="2101058483" sldId="261"/>
            <ac:spMk id="2" creationId="{1351C9F3-7D23-40E7-802A-217B86E03871}"/>
          </ac:spMkLst>
        </pc:spChg>
        <pc:spChg chg="mod">
          <ac:chgData name="Janny Schinkel" userId="94fc7789-a7d5-4b1d-938e-e66c78efd1ae" providerId="ADAL" clId="{73612730-5F33-4AA8-B95C-6756F06E73DE}" dt="2023-03-28T13:51:27.789" v="1" actId="26606"/>
          <ac:spMkLst>
            <pc:docMk/>
            <pc:sldMk cId="2101058483" sldId="261"/>
            <ac:spMk id="3" creationId="{F5CFBDB3-A368-43E9-A85B-2573C28DA738}"/>
          </ac:spMkLst>
        </pc:spChg>
        <pc:spChg chg="add">
          <ac:chgData name="Janny Schinkel" userId="94fc7789-a7d5-4b1d-938e-e66c78efd1ae" providerId="ADAL" clId="{73612730-5F33-4AA8-B95C-6756F06E73DE}" dt="2023-03-28T13:51:27.789" v="1" actId="26606"/>
          <ac:spMkLst>
            <pc:docMk/>
            <pc:sldMk cId="2101058483" sldId="261"/>
            <ac:spMk id="9" creationId="{53FD8994-38E8-4E51-9444-3447A171944C}"/>
          </ac:spMkLst>
        </pc:spChg>
        <pc:spChg chg="add">
          <ac:chgData name="Janny Schinkel" userId="94fc7789-a7d5-4b1d-938e-e66c78efd1ae" providerId="ADAL" clId="{73612730-5F33-4AA8-B95C-6756F06E73DE}" dt="2023-03-28T13:51:27.789" v="1" actId="26606"/>
          <ac:spMkLst>
            <pc:docMk/>
            <pc:sldMk cId="2101058483" sldId="261"/>
            <ac:spMk id="11" creationId="{F71673FE-0587-4591-8D3B-D7F7345E8ACC}"/>
          </ac:spMkLst>
        </pc:spChg>
        <pc:picChg chg="mod">
          <ac:chgData name="Janny Schinkel" userId="94fc7789-a7d5-4b1d-938e-e66c78efd1ae" providerId="ADAL" clId="{73612730-5F33-4AA8-B95C-6756F06E73DE}" dt="2023-03-28T13:51:27.789" v="1" actId="26606"/>
          <ac:picMkLst>
            <pc:docMk/>
            <pc:sldMk cId="2101058483" sldId="261"/>
            <ac:picMk id="4" creationId="{978BBDB4-2B1C-47CD-A83E-5F0EF8DCD4B1}"/>
          </ac:picMkLst>
        </pc:picChg>
      </pc:sldChg>
      <pc:sldChg chg="addSp modSp mod setBg">
        <pc:chgData name="Janny Schinkel" userId="94fc7789-a7d5-4b1d-938e-e66c78efd1ae" providerId="ADAL" clId="{73612730-5F33-4AA8-B95C-6756F06E73DE}" dt="2023-03-28T13:51:22.727" v="0" actId="26606"/>
        <pc:sldMkLst>
          <pc:docMk/>
          <pc:sldMk cId="3820991176" sldId="265"/>
        </pc:sldMkLst>
        <pc:spChg chg="mod">
          <ac:chgData name="Janny Schinkel" userId="94fc7789-a7d5-4b1d-938e-e66c78efd1ae" providerId="ADAL" clId="{73612730-5F33-4AA8-B95C-6756F06E73DE}" dt="2023-03-28T13:51:22.727" v="0" actId="26606"/>
          <ac:spMkLst>
            <pc:docMk/>
            <pc:sldMk cId="3820991176" sldId="265"/>
            <ac:spMk id="2" creationId="{1CB3179E-827D-4F9F-B924-37126A6DBCBB}"/>
          </ac:spMkLst>
        </pc:spChg>
        <pc:spChg chg="mod">
          <ac:chgData name="Janny Schinkel" userId="94fc7789-a7d5-4b1d-938e-e66c78efd1ae" providerId="ADAL" clId="{73612730-5F33-4AA8-B95C-6756F06E73DE}" dt="2023-03-28T13:51:22.727" v="0" actId="26606"/>
          <ac:spMkLst>
            <pc:docMk/>
            <pc:sldMk cId="3820991176" sldId="265"/>
            <ac:spMk id="3" creationId="{5E1E1006-77ED-4D5F-B737-2597B264E304}"/>
          </ac:spMkLst>
        </pc:spChg>
        <pc:picChg chg="add">
          <ac:chgData name="Janny Schinkel" userId="94fc7789-a7d5-4b1d-938e-e66c78efd1ae" providerId="ADAL" clId="{73612730-5F33-4AA8-B95C-6756F06E73DE}" dt="2023-03-28T13:51:22.727" v="0" actId="26606"/>
          <ac:picMkLst>
            <pc:docMk/>
            <pc:sldMk cId="3820991176" sldId="265"/>
            <ac:picMk id="5" creationId="{BD672CEC-BFB7-CCC4-BA71-C86DBB8FB8E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2B152-0AD8-49D6-A12D-B3EB862721C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BC0CAC0-0178-49C3-A1BB-2A2E6518AB11}">
      <dgm:prSet/>
      <dgm:spPr/>
      <dgm:t>
        <a:bodyPr/>
        <a:lstStyle/>
        <a:p>
          <a:r>
            <a:rPr lang="nl-NL"/>
            <a:t>Als je als begeleider de verantwoordelijkheid hebt voor het toedienen van de medicatie aan de cliënt, zijn de volgende punten van belang:</a:t>
          </a:r>
          <a:endParaRPr lang="en-US"/>
        </a:p>
      </dgm:t>
    </dgm:pt>
    <dgm:pt modelId="{BB286F03-FAE4-42F9-894F-5878A81AF6C8}" type="parTrans" cxnId="{035E95C6-008E-4CC4-8F6F-C50C3DAB7850}">
      <dgm:prSet/>
      <dgm:spPr/>
      <dgm:t>
        <a:bodyPr/>
        <a:lstStyle/>
        <a:p>
          <a:endParaRPr lang="en-US"/>
        </a:p>
      </dgm:t>
    </dgm:pt>
    <dgm:pt modelId="{231EDFA3-5CF9-4862-907D-BD8502CF2976}" type="sibTrans" cxnId="{035E95C6-008E-4CC4-8F6F-C50C3DAB7850}">
      <dgm:prSet/>
      <dgm:spPr/>
      <dgm:t>
        <a:bodyPr/>
        <a:lstStyle/>
        <a:p>
          <a:endParaRPr lang="en-US"/>
        </a:p>
      </dgm:t>
    </dgm:pt>
    <dgm:pt modelId="{EEDE493B-8D66-427E-9AB2-1B897B87345B}">
      <dgm:prSet/>
      <dgm:spPr/>
      <dgm:t>
        <a:bodyPr/>
        <a:lstStyle/>
        <a:p>
          <a:r>
            <a:rPr lang="nl-NL"/>
            <a:t>Gereed maken van medicatie (en eventueel: malen)</a:t>
          </a:r>
          <a:endParaRPr lang="en-US"/>
        </a:p>
      </dgm:t>
    </dgm:pt>
    <dgm:pt modelId="{6431CAE7-09F0-435C-BD9B-4BAA0DC0FA4F}" type="parTrans" cxnId="{F47C39B0-9EC7-4DEE-AF25-21BA0FF441C2}">
      <dgm:prSet/>
      <dgm:spPr/>
      <dgm:t>
        <a:bodyPr/>
        <a:lstStyle/>
        <a:p>
          <a:endParaRPr lang="en-US"/>
        </a:p>
      </dgm:t>
    </dgm:pt>
    <dgm:pt modelId="{E05DB049-4C5C-4E85-915B-BBBF035D3188}" type="sibTrans" cxnId="{F47C39B0-9EC7-4DEE-AF25-21BA0FF441C2}">
      <dgm:prSet/>
      <dgm:spPr/>
      <dgm:t>
        <a:bodyPr/>
        <a:lstStyle/>
        <a:p>
          <a:endParaRPr lang="en-US"/>
        </a:p>
      </dgm:t>
    </dgm:pt>
    <dgm:pt modelId="{EEC33971-5513-4ED9-9B28-10D0711D5334}">
      <dgm:prSet/>
      <dgm:spPr/>
      <dgm:t>
        <a:bodyPr/>
        <a:lstStyle/>
        <a:p>
          <a:r>
            <a:rPr lang="nl-NL"/>
            <a:t>Klaarzetten, aanreiken, toedienen</a:t>
          </a:r>
          <a:endParaRPr lang="en-US"/>
        </a:p>
      </dgm:t>
    </dgm:pt>
    <dgm:pt modelId="{C016B576-FDCD-486B-963B-FF68DB7965E6}" type="parTrans" cxnId="{495D7489-D438-4CD6-81CA-0DF763B3C946}">
      <dgm:prSet/>
      <dgm:spPr/>
      <dgm:t>
        <a:bodyPr/>
        <a:lstStyle/>
        <a:p>
          <a:endParaRPr lang="en-US"/>
        </a:p>
      </dgm:t>
    </dgm:pt>
    <dgm:pt modelId="{343AFB26-6187-46BD-9FE9-39AA39106FD1}" type="sibTrans" cxnId="{495D7489-D438-4CD6-81CA-0DF763B3C946}">
      <dgm:prSet/>
      <dgm:spPr/>
      <dgm:t>
        <a:bodyPr/>
        <a:lstStyle/>
        <a:p>
          <a:endParaRPr lang="en-US"/>
        </a:p>
      </dgm:t>
    </dgm:pt>
    <dgm:pt modelId="{67630F2E-BC7A-4F9D-83E1-200C8C98AB12}">
      <dgm:prSet/>
      <dgm:spPr/>
      <dgm:t>
        <a:bodyPr/>
        <a:lstStyle/>
        <a:p>
          <a:r>
            <a:rPr lang="nl-NL"/>
            <a:t>Wijzigingen in medicatie</a:t>
          </a:r>
          <a:endParaRPr lang="en-US"/>
        </a:p>
      </dgm:t>
    </dgm:pt>
    <dgm:pt modelId="{6C0D362C-822F-428E-9659-40ECE47BBA48}" type="parTrans" cxnId="{FB9DE4EB-6D70-4B15-AE23-26DD7E6623F7}">
      <dgm:prSet/>
      <dgm:spPr/>
      <dgm:t>
        <a:bodyPr/>
        <a:lstStyle/>
        <a:p>
          <a:endParaRPr lang="en-US"/>
        </a:p>
      </dgm:t>
    </dgm:pt>
    <dgm:pt modelId="{ED27A27C-DADC-406C-9F6B-9B293F8663F1}" type="sibTrans" cxnId="{FB9DE4EB-6D70-4B15-AE23-26DD7E6623F7}">
      <dgm:prSet/>
      <dgm:spPr/>
      <dgm:t>
        <a:bodyPr/>
        <a:lstStyle/>
        <a:p>
          <a:endParaRPr lang="en-US"/>
        </a:p>
      </dgm:t>
    </dgm:pt>
    <dgm:pt modelId="{D67EE8D5-7CE0-42B3-BC3A-C290EA1F846B}">
      <dgm:prSet/>
      <dgm:spPr/>
      <dgm:t>
        <a:bodyPr/>
        <a:lstStyle/>
        <a:p>
          <a:r>
            <a:rPr lang="nl-NL"/>
            <a:t>Controleren, toedienen en registreren</a:t>
          </a:r>
          <a:endParaRPr lang="en-US"/>
        </a:p>
      </dgm:t>
    </dgm:pt>
    <dgm:pt modelId="{F8C8869E-45BD-4128-93A5-63D394AF5802}" type="parTrans" cxnId="{7DED6C3A-C133-4DCB-A2E2-51695265574C}">
      <dgm:prSet/>
      <dgm:spPr/>
      <dgm:t>
        <a:bodyPr/>
        <a:lstStyle/>
        <a:p>
          <a:endParaRPr lang="en-US"/>
        </a:p>
      </dgm:t>
    </dgm:pt>
    <dgm:pt modelId="{FB064434-A580-4F11-8263-19EC6A8A5037}" type="sibTrans" cxnId="{7DED6C3A-C133-4DCB-A2E2-51695265574C}">
      <dgm:prSet/>
      <dgm:spPr/>
      <dgm:t>
        <a:bodyPr/>
        <a:lstStyle/>
        <a:p>
          <a:endParaRPr lang="en-US"/>
        </a:p>
      </dgm:t>
    </dgm:pt>
    <dgm:pt modelId="{662DE8FD-E7EF-4817-8989-11A443F57004}" type="pres">
      <dgm:prSet presAssocID="{5032B152-0AD8-49D6-A12D-B3EB862721C0}" presName="outerComposite" presStyleCnt="0">
        <dgm:presLayoutVars>
          <dgm:chMax val="5"/>
          <dgm:dir/>
          <dgm:resizeHandles val="exact"/>
        </dgm:presLayoutVars>
      </dgm:prSet>
      <dgm:spPr/>
    </dgm:pt>
    <dgm:pt modelId="{29F9A127-71ED-4478-9D26-FA8A4BED5A91}" type="pres">
      <dgm:prSet presAssocID="{5032B152-0AD8-49D6-A12D-B3EB862721C0}" presName="dummyMaxCanvas" presStyleCnt="0">
        <dgm:presLayoutVars/>
      </dgm:prSet>
      <dgm:spPr/>
    </dgm:pt>
    <dgm:pt modelId="{F87B317C-DD3F-4937-8E3B-5036761CFF2E}" type="pres">
      <dgm:prSet presAssocID="{5032B152-0AD8-49D6-A12D-B3EB862721C0}" presName="FiveNodes_1" presStyleLbl="node1" presStyleIdx="0" presStyleCnt="5">
        <dgm:presLayoutVars>
          <dgm:bulletEnabled val="1"/>
        </dgm:presLayoutVars>
      </dgm:prSet>
      <dgm:spPr/>
    </dgm:pt>
    <dgm:pt modelId="{D034C2D9-4C9D-46BC-A19E-0529F05AA33A}" type="pres">
      <dgm:prSet presAssocID="{5032B152-0AD8-49D6-A12D-B3EB862721C0}" presName="FiveNodes_2" presStyleLbl="node1" presStyleIdx="1" presStyleCnt="5">
        <dgm:presLayoutVars>
          <dgm:bulletEnabled val="1"/>
        </dgm:presLayoutVars>
      </dgm:prSet>
      <dgm:spPr/>
    </dgm:pt>
    <dgm:pt modelId="{0CFFBCB5-1D5B-41C9-86DC-3922889C6916}" type="pres">
      <dgm:prSet presAssocID="{5032B152-0AD8-49D6-A12D-B3EB862721C0}" presName="FiveNodes_3" presStyleLbl="node1" presStyleIdx="2" presStyleCnt="5">
        <dgm:presLayoutVars>
          <dgm:bulletEnabled val="1"/>
        </dgm:presLayoutVars>
      </dgm:prSet>
      <dgm:spPr/>
    </dgm:pt>
    <dgm:pt modelId="{77F65935-3844-4867-A724-19C69A566552}" type="pres">
      <dgm:prSet presAssocID="{5032B152-0AD8-49D6-A12D-B3EB862721C0}" presName="FiveNodes_4" presStyleLbl="node1" presStyleIdx="3" presStyleCnt="5">
        <dgm:presLayoutVars>
          <dgm:bulletEnabled val="1"/>
        </dgm:presLayoutVars>
      </dgm:prSet>
      <dgm:spPr/>
    </dgm:pt>
    <dgm:pt modelId="{7346F2DF-290D-4605-92DA-3760EEA14A67}" type="pres">
      <dgm:prSet presAssocID="{5032B152-0AD8-49D6-A12D-B3EB862721C0}" presName="FiveNodes_5" presStyleLbl="node1" presStyleIdx="4" presStyleCnt="5">
        <dgm:presLayoutVars>
          <dgm:bulletEnabled val="1"/>
        </dgm:presLayoutVars>
      </dgm:prSet>
      <dgm:spPr/>
    </dgm:pt>
    <dgm:pt modelId="{4E9F2A15-BEDE-4A12-8C0A-7DC423DE3ACB}" type="pres">
      <dgm:prSet presAssocID="{5032B152-0AD8-49D6-A12D-B3EB862721C0}" presName="FiveConn_1-2" presStyleLbl="fgAccFollowNode1" presStyleIdx="0" presStyleCnt="4">
        <dgm:presLayoutVars>
          <dgm:bulletEnabled val="1"/>
        </dgm:presLayoutVars>
      </dgm:prSet>
      <dgm:spPr/>
    </dgm:pt>
    <dgm:pt modelId="{BB62CFD0-256B-44B2-812C-ED9F02D4342E}" type="pres">
      <dgm:prSet presAssocID="{5032B152-0AD8-49D6-A12D-B3EB862721C0}" presName="FiveConn_2-3" presStyleLbl="fgAccFollowNode1" presStyleIdx="1" presStyleCnt="4">
        <dgm:presLayoutVars>
          <dgm:bulletEnabled val="1"/>
        </dgm:presLayoutVars>
      </dgm:prSet>
      <dgm:spPr/>
    </dgm:pt>
    <dgm:pt modelId="{1A36C233-CA83-4271-86F5-9DD482455E2A}" type="pres">
      <dgm:prSet presAssocID="{5032B152-0AD8-49D6-A12D-B3EB862721C0}" presName="FiveConn_3-4" presStyleLbl="fgAccFollowNode1" presStyleIdx="2" presStyleCnt="4">
        <dgm:presLayoutVars>
          <dgm:bulletEnabled val="1"/>
        </dgm:presLayoutVars>
      </dgm:prSet>
      <dgm:spPr/>
    </dgm:pt>
    <dgm:pt modelId="{CA83CC7B-A4AC-4750-9796-6612AF7AB459}" type="pres">
      <dgm:prSet presAssocID="{5032B152-0AD8-49D6-A12D-B3EB862721C0}" presName="FiveConn_4-5" presStyleLbl="fgAccFollowNode1" presStyleIdx="3" presStyleCnt="4">
        <dgm:presLayoutVars>
          <dgm:bulletEnabled val="1"/>
        </dgm:presLayoutVars>
      </dgm:prSet>
      <dgm:spPr/>
    </dgm:pt>
    <dgm:pt modelId="{0F4551E5-D454-4B73-815A-04E88830324A}" type="pres">
      <dgm:prSet presAssocID="{5032B152-0AD8-49D6-A12D-B3EB862721C0}" presName="FiveNodes_1_text" presStyleLbl="node1" presStyleIdx="4" presStyleCnt="5">
        <dgm:presLayoutVars>
          <dgm:bulletEnabled val="1"/>
        </dgm:presLayoutVars>
      </dgm:prSet>
      <dgm:spPr/>
    </dgm:pt>
    <dgm:pt modelId="{27C14C27-C5E5-42F3-BD57-DEBCAA65A505}" type="pres">
      <dgm:prSet presAssocID="{5032B152-0AD8-49D6-A12D-B3EB862721C0}" presName="FiveNodes_2_text" presStyleLbl="node1" presStyleIdx="4" presStyleCnt="5">
        <dgm:presLayoutVars>
          <dgm:bulletEnabled val="1"/>
        </dgm:presLayoutVars>
      </dgm:prSet>
      <dgm:spPr/>
    </dgm:pt>
    <dgm:pt modelId="{4CDA036E-7509-4496-98F6-32666F75172C}" type="pres">
      <dgm:prSet presAssocID="{5032B152-0AD8-49D6-A12D-B3EB862721C0}" presName="FiveNodes_3_text" presStyleLbl="node1" presStyleIdx="4" presStyleCnt="5">
        <dgm:presLayoutVars>
          <dgm:bulletEnabled val="1"/>
        </dgm:presLayoutVars>
      </dgm:prSet>
      <dgm:spPr/>
    </dgm:pt>
    <dgm:pt modelId="{ADC86AC2-F0FA-4F7D-8802-6E9018B30F11}" type="pres">
      <dgm:prSet presAssocID="{5032B152-0AD8-49D6-A12D-B3EB862721C0}" presName="FiveNodes_4_text" presStyleLbl="node1" presStyleIdx="4" presStyleCnt="5">
        <dgm:presLayoutVars>
          <dgm:bulletEnabled val="1"/>
        </dgm:presLayoutVars>
      </dgm:prSet>
      <dgm:spPr/>
    </dgm:pt>
    <dgm:pt modelId="{FD7818B1-E3DE-4931-ABBF-9FD6F4EF12D8}" type="pres">
      <dgm:prSet presAssocID="{5032B152-0AD8-49D6-A12D-B3EB862721C0}" presName="FiveNodes_5_text" presStyleLbl="node1" presStyleIdx="4" presStyleCnt="5">
        <dgm:presLayoutVars>
          <dgm:bulletEnabled val="1"/>
        </dgm:presLayoutVars>
      </dgm:prSet>
      <dgm:spPr/>
    </dgm:pt>
  </dgm:ptLst>
  <dgm:cxnLst>
    <dgm:cxn modelId="{E195C913-9755-4999-821C-E23B00A6E14F}" type="presOf" srcId="{5032B152-0AD8-49D6-A12D-B3EB862721C0}" destId="{662DE8FD-E7EF-4817-8989-11A443F57004}" srcOrd="0" destOrd="0" presId="urn:microsoft.com/office/officeart/2005/8/layout/vProcess5"/>
    <dgm:cxn modelId="{B3012E21-5565-4EAF-9CAD-CB334046DC02}" type="presOf" srcId="{343AFB26-6187-46BD-9FE9-39AA39106FD1}" destId="{1A36C233-CA83-4271-86F5-9DD482455E2A}" srcOrd="0" destOrd="0" presId="urn:microsoft.com/office/officeart/2005/8/layout/vProcess5"/>
    <dgm:cxn modelId="{C4AFE32A-8A4A-4D69-847F-BEFF9332F1A9}" type="presOf" srcId="{2BC0CAC0-0178-49C3-A1BB-2A2E6518AB11}" destId="{0F4551E5-D454-4B73-815A-04E88830324A}" srcOrd="1" destOrd="0" presId="urn:microsoft.com/office/officeart/2005/8/layout/vProcess5"/>
    <dgm:cxn modelId="{3D2D8B2E-A9DC-4751-93E0-30E5E7BDA716}" type="presOf" srcId="{EEDE493B-8D66-427E-9AB2-1B897B87345B}" destId="{D034C2D9-4C9D-46BC-A19E-0529F05AA33A}" srcOrd="0" destOrd="0" presId="urn:microsoft.com/office/officeart/2005/8/layout/vProcess5"/>
    <dgm:cxn modelId="{8BA59637-5CFD-4C99-8A7B-7CF48CECBB6A}" type="presOf" srcId="{D67EE8D5-7CE0-42B3-BC3A-C290EA1F846B}" destId="{FD7818B1-E3DE-4931-ABBF-9FD6F4EF12D8}" srcOrd="1" destOrd="0" presId="urn:microsoft.com/office/officeart/2005/8/layout/vProcess5"/>
    <dgm:cxn modelId="{7DED6C3A-C133-4DCB-A2E2-51695265574C}" srcId="{5032B152-0AD8-49D6-A12D-B3EB862721C0}" destId="{D67EE8D5-7CE0-42B3-BC3A-C290EA1F846B}" srcOrd="4" destOrd="0" parTransId="{F8C8869E-45BD-4128-93A5-63D394AF5802}" sibTransId="{FB064434-A580-4F11-8263-19EC6A8A5037}"/>
    <dgm:cxn modelId="{A1C6F968-E4D8-4C32-A395-9A0F03FA71A3}" type="presOf" srcId="{D67EE8D5-7CE0-42B3-BC3A-C290EA1F846B}" destId="{7346F2DF-290D-4605-92DA-3760EEA14A67}" srcOrd="0" destOrd="0" presId="urn:microsoft.com/office/officeart/2005/8/layout/vProcess5"/>
    <dgm:cxn modelId="{037CDC4A-2709-45F8-87B0-8F296699FE14}" type="presOf" srcId="{E05DB049-4C5C-4E85-915B-BBBF035D3188}" destId="{BB62CFD0-256B-44B2-812C-ED9F02D4342E}" srcOrd="0" destOrd="0" presId="urn:microsoft.com/office/officeart/2005/8/layout/vProcess5"/>
    <dgm:cxn modelId="{F69F8759-E6CD-46DF-B909-FBC3268E5AB4}" type="presOf" srcId="{ED27A27C-DADC-406C-9F6B-9B293F8663F1}" destId="{CA83CC7B-A4AC-4750-9796-6612AF7AB459}" srcOrd="0" destOrd="0" presId="urn:microsoft.com/office/officeart/2005/8/layout/vProcess5"/>
    <dgm:cxn modelId="{495D7489-D438-4CD6-81CA-0DF763B3C946}" srcId="{5032B152-0AD8-49D6-A12D-B3EB862721C0}" destId="{EEC33971-5513-4ED9-9B28-10D0711D5334}" srcOrd="2" destOrd="0" parTransId="{C016B576-FDCD-486B-963B-FF68DB7965E6}" sibTransId="{343AFB26-6187-46BD-9FE9-39AA39106FD1}"/>
    <dgm:cxn modelId="{A464179E-E8AB-4ADE-92C4-8210FD9E738B}" type="presOf" srcId="{2BC0CAC0-0178-49C3-A1BB-2A2E6518AB11}" destId="{F87B317C-DD3F-4937-8E3B-5036761CFF2E}" srcOrd="0" destOrd="0" presId="urn:microsoft.com/office/officeart/2005/8/layout/vProcess5"/>
    <dgm:cxn modelId="{A5744DA6-61EA-4ABD-BAFB-3C74F999FCB8}" type="presOf" srcId="{EEC33971-5513-4ED9-9B28-10D0711D5334}" destId="{0CFFBCB5-1D5B-41C9-86DC-3922889C6916}" srcOrd="0" destOrd="0" presId="urn:microsoft.com/office/officeart/2005/8/layout/vProcess5"/>
    <dgm:cxn modelId="{FB4C22AA-E3F3-44C7-A032-CD40EE0E30FC}" type="presOf" srcId="{EEDE493B-8D66-427E-9AB2-1B897B87345B}" destId="{27C14C27-C5E5-42F3-BD57-DEBCAA65A505}" srcOrd="1" destOrd="0" presId="urn:microsoft.com/office/officeart/2005/8/layout/vProcess5"/>
    <dgm:cxn modelId="{F47C39B0-9EC7-4DEE-AF25-21BA0FF441C2}" srcId="{5032B152-0AD8-49D6-A12D-B3EB862721C0}" destId="{EEDE493B-8D66-427E-9AB2-1B897B87345B}" srcOrd="1" destOrd="0" parTransId="{6431CAE7-09F0-435C-BD9B-4BAA0DC0FA4F}" sibTransId="{E05DB049-4C5C-4E85-915B-BBBF035D3188}"/>
    <dgm:cxn modelId="{B2FB13C0-6066-4585-A5A9-24D91CCC0BE2}" type="presOf" srcId="{EEC33971-5513-4ED9-9B28-10D0711D5334}" destId="{4CDA036E-7509-4496-98F6-32666F75172C}" srcOrd="1" destOrd="0" presId="urn:microsoft.com/office/officeart/2005/8/layout/vProcess5"/>
    <dgm:cxn modelId="{035E95C6-008E-4CC4-8F6F-C50C3DAB7850}" srcId="{5032B152-0AD8-49D6-A12D-B3EB862721C0}" destId="{2BC0CAC0-0178-49C3-A1BB-2A2E6518AB11}" srcOrd="0" destOrd="0" parTransId="{BB286F03-FAE4-42F9-894F-5878A81AF6C8}" sibTransId="{231EDFA3-5CF9-4862-907D-BD8502CF2976}"/>
    <dgm:cxn modelId="{199E13CC-3294-47E6-B660-58836DC78C66}" type="presOf" srcId="{67630F2E-BC7A-4F9D-83E1-200C8C98AB12}" destId="{77F65935-3844-4867-A724-19C69A566552}" srcOrd="0" destOrd="0" presId="urn:microsoft.com/office/officeart/2005/8/layout/vProcess5"/>
    <dgm:cxn modelId="{0A9769D1-578D-4A0D-A406-1D71F4C8F788}" type="presOf" srcId="{67630F2E-BC7A-4F9D-83E1-200C8C98AB12}" destId="{ADC86AC2-F0FA-4F7D-8802-6E9018B30F11}" srcOrd="1" destOrd="0" presId="urn:microsoft.com/office/officeart/2005/8/layout/vProcess5"/>
    <dgm:cxn modelId="{BE288EDE-B116-4638-AF6B-F30ECDE8567C}" type="presOf" srcId="{231EDFA3-5CF9-4862-907D-BD8502CF2976}" destId="{4E9F2A15-BEDE-4A12-8C0A-7DC423DE3ACB}" srcOrd="0" destOrd="0" presId="urn:microsoft.com/office/officeart/2005/8/layout/vProcess5"/>
    <dgm:cxn modelId="{FB9DE4EB-6D70-4B15-AE23-26DD7E6623F7}" srcId="{5032B152-0AD8-49D6-A12D-B3EB862721C0}" destId="{67630F2E-BC7A-4F9D-83E1-200C8C98AB12}" srcOrd="3" destOrd="0" parTransId="{6C0D362C-822F-428E-9659-40ECE47BBA48}" sibTransId="{ED27A27C-DADC-406C-9F6B-9B293F8663F1}"/>
    <dgm:cxn modelId="{89B0206D-3122-4E4B-8962-224C6AB9B5B0}" type="presParOf" srcId="{662DE8FD-E7EF-4817-8989-11A443F57004}" destId="{29F9A127-71ED-4478-9D26-FA8A4BED5A91}" srcOrd="0" destOrd="0" presId="urn:microsoft.com/office/officeart/2005/8/layout/vProcess5"/>
    <dgm:cxn modelId="{787AF35C-85D0-4E4D-B388-41C3918D061C}" type="presParOf" srcId="{662DE8FD-E7EF-4817-8989-11A443F57004}" destId="{F87B317C-DD3F-4937-8E3B-5036761CFF2E}" srcOrd="1" destOrd="0" presId="urn:microsoft.com/office/officeart/2005/8/layout/vProcess5"/>
    <dgm:cxn modelId="{CE20647E-4775-41FC-9E86-B104FCD31E26}" type="presParOf" srcId="{662DE8FD-E7EF-4817-8989-11A443F57004}" destId="{D034C2D9-4C9D-46BC-A19E-0529F05AA33A}" srcOrd="2" destOrd="0" presId="urn:microsoft.com/office/officeart/2005/8/layout/vProcess5"/>
    <dgm:cxn modelId="{6670BD7D-AED7-4DD9-BD21-F9BF69078772}" type="presParOf" srcId="{662DE8FD-E7EF-4817-8989-11A443F57004}" destId="{0CFFBCB5-1D5B-41C9-86DC-3922889C6916}" srcOrd="3" destOrd="0" presId="urn:microsoft.com/office/officeart/2005/8/layout/vProcess5"/>
    <dgm:cxn modelId="{56276476-7DD5-4D74-ABBD-ED2E1BAEBDF3}" type="presParOf" srcId="{662DE8FD-E7EF-4817-8989-11A443F57004}" destId="{77F65935-3844-4867-A724-19C69A566552}" srcOrd="4" destOrd="0" presId="urn:microsoft.com/office/officeart/2005/8/layout/vProcess5"/>
    <dgm:cxn modelId="{50CF724B-D6D8-4E9A-A65F-C1840DC67D3F}" type="presParOf" srcId="{662DE8FD-E7EF-4817-8989-11A443F57004}" destId="{7346F2DF-290D-4605-92DA-3760EEA14A67}" srcOrd="5" destOrd="0" presId="urn:microsoft.com/office/officeart/2005/8/layout/vProcess5"/>
    <dgm:cxn modelId="{0A892024-A801-4237-95C9-2F7B280D3886}" type="presParOf" srcId="{662DE8FD-E7EF-4817-8989-11A443F57004}" destId="{4E9F2A15-BEDE-4A12-8C0A-7DC423DE3ACB}" srcOrd="6" destOrd="0" presId="urn:microsoft.com/office/officeart/2005/8/layout/vProcess5"/>
    <dgm:cxn modelId="{53D01F6D-7F5E-460D-9C50-B7C1144E815E}" type="presParOf" srcId="{662DE8FD-E7EF-4817-8989-11A443F57004}" destId="{BB62CFD0-256B-44B2-812C-ED9F02D4342E}" srcOrd="7" destOrd="0" presId="urn:microsoft.com/office/officeart/2005/8/layout/vProcess5"/>
    <dgm:cxn modelId="{8D0BBC64-FAAA-4981-82F1-FD4690C4E022}" type="presParOf" srcId="{662DE8FD-E7EF-4817-8989-11A443F57004}" destId="{1A36C233-CA83-4271-86F5-9DD482455E2A}" srcOrd="8" destOrd="0" presId="urn:microsoft.com/office/officeart/2005/8/layout/vProcess5"/>
    <dgm:cxn modelId="{60CD6CDC-B2FC-4BB4-9FF6-3B2E6A311E8A}" type="presParOf" srcId="{662DE8FD-E7EF-4817-8989-11A443F57004}" destId="{CA83CC7B-A4AC-4750-9796-6612AF7AB459}" srcOrd="9" destOrd="0" presId="urn:microsoft.com/office/officeart/2005/8/layout/vProcess5"/>
    <dgm:cxn modelId="{4AAC4B7F-2EF8-4B8A-9363-4C5D3EA349BE}" type="presParOf" srcId="{662DE8FD-E7EF-4817-8989-11A443F57004}" destId="{0F4551E5-D454-4B73-815A-04E88830324A}" srcOrd="10" destOrd="0" presId="urn:microsoft.com/office/officeart/2005/8/layout/vProcess5"/>
    <dgm:cxn modelId="{147CFDE1-5CA6-4760-A5CF-0151D2680DC0}" type="presParOf" srcId="{662DE8FD-E7EF-4817-8989-11A443F57004}" destId="{27C14C27-C5E5-42F3-BD57-DEBCAA65A505}" srcOrd="11" destOrd="0" presId="urn:microsoft.com/office/officeart/2005/8/layout/vProcess5"/>
    <dgm:cxn modelId="{EAA1D4F2-7A9E-4E8F-85CB-822BDB7038C4}" type="presParOf" srcId="{662DE8FD-E7EF-4817-8989-11A443F57004}" destId="{4CDA036E-7509-4496-98F6-32666F75172C}" srcOrd="12" destOrd="0" presId="urn:microsoft.com/office/officeart/2005/8/layout/vProcess5"/>
    <dgm:cxn modelId="{AD7421B4-8D29-46C0-88C4-4EC04CAFC1CE}" type="presParOf" srcId="{662DE8FD-E7EF-4817-8989-11A443F57004}" destId="{ADC86AC2-F0FA-4F7D-8802-6E9018B30F11}" srcOrd="13" destOrd="0" presId="urn:microsoft.com/office/officeart/2005/8/layout/vProcess5"/>
    <dgm:cxn modelId="{C968FAC3-1BDA-49D0-B5D5-40242CFF8D8C}" type="presParOf" srcId="{662DE8FD-E7EF-4817-8989-11A443F57004}" destId="{FD7818B1-E3DE-4931-ABBF-9FD6F4EF12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DBE41-ABD7-4ECB-A9C2-2F03F8EE89D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A436BD6-265D-47E0-97C5-EBD449F2C635}">
      <dgm:prSet/>
      <dgm:spPr/>
      <dgm:t>
        <a:bodyPr/>
        <a:lstStyle/>
        <a:p>
          <a:r>
            <a:rPr lang="nl-NL" dirty="0"/>
            <a:t>Welke hulp wordt er geboden? Klaarzetten, aanreiken of toedienen?</a:t>
          </a:r>
          <a:endParaRPr lang="en-US" dirty="0"/>
        </a:p>
      </dgm:t>
    </dgm:pt>
    <dgm:pt modelId="{E13D4B4D-F422-46CE-9505-52BBF62CE81F}" type="parTrans" cxnId="{8BE76EDB-F3C7-41CB-B0D0-7AFF5DF45EE9}">
      <dgm:prSet/>
      <dgm:spPr/>
      <dgm:t>
        <a:bodyPr/>
        <a:lstStyle/>
        <a:p>
          <a:endParaRPr lang="en-US"/>
        </a:p>
      </dgm:t>
    </dgm:pt>
    <dgm:pt modelId="{4005C207-0647-4F92-B3D2-88D4D0D65F83}" type="sibTrans" cxnId="{8BE76EDB-F3C7-41CB-B0D0-7AFF5DF45EE9}">
      <dgm:prSet/>
      <dgm:spPr/>
      <dgm:t>
        <a:bodyPr/>
        <a:lstStyle/>
        <a:p>
          <a:endParaRPr lang="en-US"/>
        </a:p>
      </dgm:t>
    </dgm:pt>
    <dgm:pt modelId="{488EFE02-88E0-4F29-AFA5-EF4E48FB0241}">
      <dgm:prSet/>
      <dgm:spPr/>
      <dgm:t>
        <a:bodyPr/>
        <a:lstStyle/>
        <a:p>
          <a:r>
            <a:rPr lang="nl-NL" dirty="0"/>
            <a:t>Spreek duidelijk af welke hulp de client nodig heeft</a:t>
          </a:r>
          <a:endParaRPr lang="en-US" dirty="0"/>
        </a:p>
      </dgm:t>
    </dgm:pt>
    <dgm:pt modelId="{1CE21D59-009D-4E85-9B32-F3D95E962866}" type="parTrans" cxnId="{424171F2-E53F-42BF-A453-4A32ED304C80}">
      <dgm:prSet/>
      <dgm:spPr/>
      <dgm:t>
        <a:bodyPr/>
        <a:lstStyle/>
        <a:p>
          <a:endParaRPr lang="en-US"/>
        </a:p>
      </dgm:t>
    </dgm:pt>
    <dgm:pt modelId="{51D874E7-A468-492B-9C60-A40FF2748688}" type="sibTrans" cxnId="{424171F2-E53F-42BF-A453-4A32ED304C80}">
      <dgm:prSet/>
      <dgm:spPr/>
      <dgm:t>
        <a:bodyPr/>
        <a:lstStyle/>
        <a:p>
          <a:endParaRPr lang="en-US"/>
        </a:p>
      </dgm:t>
    </dgm:pt>
    <dgm:pt modelId="{D7D1D980-20F7-47CD-A38B-F37B9B9455FD}">
      <dgm:prSet/>
      <dgm:spPr/>
      <dgm:t>
        <a:bodyPr/>
        <a:lstStyle/>
        <a:p>
          <a:r>
            <a:rPr lang="nl-NL" dirty="0"/>
            <a:t>Leg de afspraken vast in het zorgdossier. </a:t>
          </a:r>
          <a:endParaRPr lang="en-US" dirty="0"/>
        </a:p>
      </dgm:t>
    </dgm:pt>
    <dgm:pt modelId="{CE75431C-88C2-4EE7-B3A4-EB5EA4432CEA}" type="parTrans" cxnId="{AC06AE29-1C47-481C-8088-D8557AB19691}">
      <dgm:prSet/>
      <dgm:spPr/>
      <dgm:t>
        <a:bodyPr/>
        <a:lstStyle/>
        <a:p>
          <a:endParaRPr lang="en-US"/>
        </a:p>
      </dgm:t>
    </dgm:pt>
    <dgm:pt modelId="{3A8EEA09-1B2C-4B16-8E47-E1336FDE94F4}" type="sibTrans" cxnId="{AC06AE29-1C47-481C-8088-D8557AB19691}">
      <dgm:prSet/>
      <dgm:spPr/>
      <dgm:t>
        <a:bodyPr/>
        <a:lstStyle/>
        <a:p>
          <a:endParaRPr lang="en-US"/>
        </a:p>
      </dgm:t>
    </dgm:pt>
    <dgm:pt modelId="{F1C9C55D-48F7-45C2-B57F-B975FE540FBF}">
      <dgm:prSet/>
      <dgm:spPr/>
      <dgm:t>
        <a:bodyPr/>
        <a:lstStyle/>
        <a:p>
          <a:r>
            <a:rPr lang="nl-NL" dirty="0"/>
            <a:t>Voor die afgesproken handeling teken je vervolgens per keer af op de toedienlijst. </a:t>
          </a:r>
          <a:endParaRPr lang="en-US" dirty="0"/>
        </a:p>
      </dgm:t>
    </dgm:pt>
    <dgm:pt modelId="{A5A56613-3FFF-4DC5-87BD-818A09FA3952}" type="parTrans" cxnId="{982A8D01-1FA8-4E04-A156-0FBE861CF8D3}">
      <dgm:prSet/>
      <dgm:spPr/>
      <dgm:t>
        <a:bodyPr/>
        <a:lstStyle/>
        <a:p>
          <a:endParaRPr lang="en-US"/>
        </a:p>
      </dgm:t>
    </dgm:pt>
    <dgm:pt modelId="{A5E1151B-5ADF-483A-A7B7-F1F9168CD0FB}" type="sibTrans" cxnId="{982A8D01-1FA8-4E04-A156-0FBE861CF8D3}">
      <dgm:prSet/>
      <dgm:spPr/>
      <dgm:t>
        <a:bodyPr/>
        <a:lstStyle/>
        <a:p>
          <a:endParaRPr lang="en-US"/>
        </a:p>
      </dgm:t>
    </dgm:pt>
    <dgm:pt modelId="{1A78F48A-AE8B-488F-A32B-A97D9293149F}">
      <dgm:prSet/>
      <dgm:spPr/>
      <dgm:t>
        <a:bodyPr/>
        <a:lstStyle/>
        <a:p>
          <a:r>
            <a:rPr lang="nl-NL"/>
            <a:t>Blijf steeds observeren of de afgesproken hulp nog passend is, of dat er een herbeoordeling nodig is. </a:t>
          </a:r>
          <a:endParaRPr lang="en-US"/>
        </a:p>
      </dgm:t>
    </dgm:pt>
    <dgm:pt modelId="{7645F0E6-8C81-41A3-B257-8DBF330F291B}" type="parTrans" cxnId="{5CDBB777-2622-4C94-9343-AA2A7175C250}">
      <dgm:prSet/>
      <dgm:spPr/>
      <dgm:t>
        <a:bodyPr/>
        <a:lstStyle/>
        <a:p>
          <a:endParaRPr lang="en-US"/>
        </a:p>
      </dgm:t>
    </dgm:pt>
    <dgm:pt modelId="{7700E474-A595-4E7A-B054-D00AB2FEAB05}" type="sibTrans" cxnId="{5CDBB777-2622-4C94-9343-AA2A7175C250}">
      <dgm:prSet/>
      <dgm:spPr/>
      <dgm:t>
        <a:bodyPr/>
        <a:lstStyle/>
        <a:p>
          <a:endParaRPr lang="en-US"/>
        </a:p>
      </dgm:t>
    </dgm:pt>
    <dgm:pt modelId="{261B18FA-0990-4A39-B1A7-2898624A0176}" type="pres">
      <dgm:prSet presAssocID="{F16DBE41-ABD7-4ECB-A9C2-2F03F8EE89DA}" presName="diagram" presStyleCnt="0">
        <dgm:presLayoutVars>
          <dgm:dir/>
          <dgm:resizeHandles val="exact"/>
        </dgm:presLayoutVars>
      </dgm:prSet>
      <dgm:spPr/>
    </dgm:pt>
    <dgm:pt modelId="{72D11DCB-9179-40C0-869C-3C9AFBDB1712}" type="pres">
      <dgm:prSet presAssocID="{4A436BD6-265D-47E0-97C5-EBD449F2C635}" presName="node" presStyleLbl="node1" presStyleIdx="0" presStyleCnt="5">
        <dgm:presLayoutVars>
          <dgm:bulletEnabled val="1"/>
        </dgm:presLayoutVars>
      </dgm:prSet>
      <dgm:spPr/>
    </dgm:pt>
    <dgm:pt modelId="{6E0DF4B0-9386-4F7D-8DD7-A1EAFCC920A8}" type="pres">
      <dgm:prSet presAssocID="{4005C207-0647-4F92-B3D2-88D4D0D65F83}" presName="sibTrans" presStyleCnt="0"/>
      <dgm:spPr/>
    </dgm:pt>
    <dgm:pt modelId="{66852E54-A8F2-417A-BBD3-03193F504DB1}" type="pres">
      <dgm:prSet presAssocID="{488EFE02-88E0-4F29-AFA5-EF4E48FB0241}" presName="node" presStyleLbl="node1" presStyleIdx="1" presStyleCnt="5">
        <dgm:presLayoutVars>
          <dgm:bulletEnabled val="1"/>
        </dgm:presLayoutVars>
      </dgm:prSet>
      <dgm:spPr/>
    </dgm:pt>
    <dgm:pt modelId="{28CDE44F-FA09-4B07-A792-B9A3AE82B67F}" type="pres">
      <dgm:prSet presAssocID="{51D874E7-A468-492B-9C60-A40FF2748688}" presName="sibTrans" presStyleCnt="0"/>
      <dgm:spPr/>
    </dgm:pt>
    <dgm:pt modelId="{14BB3981-ED7E-4894-A24B-7484A8B45AFD}" type="pres">
      <dgm:prSet presAssocID="{D7D1D980-20F7-47CD-A38B-F37B9B9455FD}" presName="node" presStyleLbl="node1" presStyleIdx="2" presStyleCnt="5">
        <dgm:presLayoutVars>
          <dgm:bulletEnabled val="1"/>
        </dgm:presLayoutVars>
      </dgm:prSet>
      <dgm:spPr/>
    </dgm:pt>
    <dgm:pt modelId="{B0DCD93F-BE68-41A1-8357-C572B9B27DA5}" type="pres">
      <dgm:prSet presAssocID="{3A8EEA09-1B2C-4B16-8E47-E1336FDE94F4}" presName="sibTrans" presStyleCnt="0"/>
      <dgm:spPr/>
    </dgm:pt>
    <dgm:pt modelId="{7110DC09-CE72-4CEE-8281-DB71B92DE162}" type="pres">
      <dgm:prSet presAssocID="{F1C9C55D-48F7-45C2-B57F-B975FE540FBF}" presName="node" presStyleLbl="node1" presStyleIdx="3" presStyleCnt="5">
        <dgm:presLayoutVars>
          <dgm:bulletEnabled val="1"/>
        </dgm:presLayoutVars>
      </dgm:prSet>
      <dgm:spPr/>
    </dgm:pt>
    <dgm:pt modelId="{6415C210-F290-4280-B235-B2FF060432D4}" type="pres">
      <dgm:prSet presAssocID="{A5E1151B-5ADF-483A-A7B7-F1F9168CD0FB}" presName="sibTrans" presStyleCnt="0"/>
      <dgm:spPr/>
    </dgm:pt>
    <dgm:pt modelId="{DF93E818-CCBF-4B74-9B01-BACDF859BCAC}" type="pres">
      <dgm:prSet presAssocID="{1A78F48A-AE8B-488F-A32B-A97D9293149F}" presName="node" presStyleLbl="node1" presStyleIdx="4" presStyleCnt="5">
        <dgm:presLayoutVars>
          <dgm:bulletEnabled val="1"/>
        </dgm:presLayoutVars>
      </dgm:prSet>
      <dgm:spPr/>
    </dgm:pt>
  </dgm:ptLst>
  <dgm:cxnLst>
    <dgm:cxn modelId="{982A8D01-1FA8-4E04-A156-0FBE861CF8D3}" srcId="{F16DBE41-ABD7-4ECB-A9C2-2F03F8EE89DA}" destId="{F1C9C55D-48F7-45C2-B57F-B975FE540FBF}" srcOrd="3" destOrd="0" parTransId="{A5A56613-3FFF-4DC5-87BD-818A09FA3952}" sibTransId="{A5E1151B-5ADF-483A-A7B7-F1F9168CD0FB}"/>
    <dgm:cxn modelId="{6AC03B11-5CE9-4C25-8D67-2A25FDE8115A}" type="presOf" srcId="{488EFE02-88E0-4F29-AFA5-EF4E48FB0241}" destId="{66852E54-A8F2-417A-BBD3-03193F504DB1}" srcOrd="0" destOrd="0" presId="urn:microsoft.com/office/officeart/2005/8/layout/default"/>
    <dgm:cxn modelId="{826B2A1F-846E-485B-B8A8-FF2798952FEF}" type="presOf" srcId="{F1C9C55D-48F7-45C2-B57F-B975FE540FBF}" destId="{7110DC09-CE72-4CEE-8281-DB71B92DE162}" srcOrd="0" destOrd="0" presId="urn:microsoft.com/office/officeart/2005/8/layout/default"/>
    <dgm:cxn modelId="{AC06AE29-1C47-481C-8088-D8557AB19691}" srcId="{F16DBE41-ABD7-4ECB-A9C2-2F03F8EE89DA}" destId="{D7D1D980-20F7-47CD-A38B-F37B9B9455FD}" srcOrd="2" destOrd="0" parTransId="{CE75431C-88C2-4EE7-B3A4-EB5EA4432CEA}" sibTransId="{3A8EEA09-1B2C-4B16-8E47-E1336FDE94F4}"/>
    <dgm:cxn modelId="{5B344350-111E-470D-A5CF-505D464CD119}" type="presOf" srcId="{F16DBE41-ABD7-4ECB-A9C2-2F03F8EE89DA}" destId="{261B18FA-0990-4A39-B1A7-2898624A0176}" srcOrd="0" destOrd="0" presId="urn:microsoft.com/office/officeart/2005/8/layout/default"/>
    <dgm:cxn modelId="{6AE57C77-C437-4FB4-A9A0-4CD0B7C8404A}" type="presOf" srcId="{4A436BD6-265D-47E0-97C5-EBD449F2C635}" destId="{72D11DCB-9179-40C0-869C-3C9AFBDB1712}" srcOrd="0" destOrd="0" presId="urn:microsoft.com/office/officeart/2005/8/layout/default"/>
    <dgm:cxn modelId="{5CDBB777-2622-4C94-9343-AA2A7175C250}" srcId="{F16DBE41-ABD7-4ECB-A9C2-2F03F8EE89DA}" destId="{1A78F48A-AE8B-488F-A32B-A97D9293149F}" srcOrd="4" destOrd="0" parTransId="{7645F0E6-8C81-41A3-B257-8DBF330F291B}" sibTransId="{7700E474-A595-4E7A-B054-D00AB2FEAB05}"/>
    <dgm:cxn modelId="{1B45D694-39B1-4BC4-9338-E0CF3D602526}" type="presOf" srcId="{D7D1D980-20F7-47CD-A38B-F37B9B9455FD}" destId="{14BB3981-ED7E-4894-A24B-7484A8B45AFD}" srcOrd="0" destOrd="0" presId="urn:microsoft.com/office/officeart/2005/8/layout/default"/>
    <dgm:cxn modelId="{8BE76EDB-F3C7-41CB-B0D0-7AFF5DF45EE9}" srcId="{F16DBE41-ABD7-4ECB-A9C2-2F03F8EE89DA}" destId="{4A436BD6-265D-47E0-97C5-EBD449F2C635}" srcOrd="0" destOrd="0" parTransId="{E13D4B4D-F422-46CE-9505-52BBF62CE81F}" sibTransId="{4005C207-0647-4F92-B3D2-88D4D0D65F83}"/>
    <dgm:cxn modelId="{1F9659F1-CAB2-4F50-8AC1-D055EF0FF3F5}" type="presOf" srcId="{1A78F48A-AE8B-488F-A32B-A97D9293149F}" destId="{DF93E818-CCBF-4B74-9B01-BACDF859BCAC}" srcOrd="0" destOrd="0" presId="urn:microsoft.com/office/officeart/2005/8/layout/default"/>
    <dgm:cxn modelId="{424171F2-E53F-42BF-A453-4A32ED304C80}" srcId="{F16DBE41-ABD7-4ECB-A9C2-2F03F8EE89DA}" destId="{488EFE02-88E0-4F29-AFA5-EF4E48FB0241}" srcOrd="1" destOrd="0" parTransId="{1CE21D59-009D-4E85-9B32-F3D95E962866}" sibTransId="{51D874E7-A468-492B-9C60-A40FF2748688}"/>
    <dgm:cxn modelId="{439527EB-B0D0-4FB0-8038-C0E84490519C}" type="presParOf" srcId="{261B18FA-0990-4A39-B1A7-2898624A0176}" destId="{72D11DCB-9179-40C0-869C-3C9AFBDB1712}" srcOrd="0" destOrd="0" presId="urn:microsoft.com/office/officeart/2005/8/layout/default"/>
    <dgm:cxn modelId="{2C58CE75-69D3-4488-8FF2-2468ED76BA39}" type="presParOf" srcId="{261B18FA-0990-4A39-B1A7-2898624A0176}" destId="{6E0DF4B0-9386-4F7D-8DD7-A1EAFCC920A8}" srcOrd="1" destOrd="0" presId="urn:microsoft.com/office/officeart/2005/8/layout/default"/>
    <dgm:cxn modelId="{764A12B9-5170-4A57-905A-97881032B99D}" type="presParOf" srcId="{261B18FA-0990-4A39-B1A7-2898624A0176}" destId="{66852E54-A8F2-417A-BBD3-03193F504DB1}" srcOrd="2" destOrd="0" presId="urn:microsoft.com/office/officeart/2005/8/layout/default"/>
    <dgm:cxn modelId="{742CF59F-6606-467F-BDB2-D01889CC00BF}" type="presParOf" srcId="{261B18FA-0990-4A39-B1A7-2898624A0176}" destId="{28CDE44F-FA09-4B07-A792-B9A3AE82B67F}" srcOrd="3" destOrd="0" presId="urn:microsoft.com/office/officeart/2005/8/layout/default"/>
    <dgm:cxn modelId="{846DC806-F0F3-42D0-B722-1FACBAC00D43}" type="presParOf" srcId="{261B18FA-0990-4A39-B1A7-2898624A0176}" destId="{14BB3981-ED7E-4894-A24B-7484A8B45AFD}" srcOrd="4" destOrd="0" presId="urn:microsoft.com/office/officeart/2005/8/layout/default"/>
    <dgm:cxn modelId="{17D32287-C483-4AB6-8AC3-9D295E6850E0}" type="presParOf" srcId="{261B18FA-0990-4A39-B1A7-2898624A0176}" destId="{B0DCD93F-BE68-41A1-8357-C572B9B27DA5}" srcOrd="5" destOrd="0" presId="urn:microsoft.com/office/officeart/2005/8/layout/default"/>
    <dgm:cxn modelId="{7A532A07-C1D7-41FE-AF68-DE4E8675AE65}" type="presParOf" srcId="{261B18FA-0990-4A39-B1A7-2898624A0176}" destId="{7110DC09-CE72-4CEE-8281-DB71B92DE162}" srcOrd="6" destOrd="0" presId="urn:microsoft.com/office/officeart/2005/8/layout/default"/>
    <dgm:cxn modelId="{DCB6D26D-B8F2-4598-8C00-AF8FCF28BC0D}" type="presParOf" srcId="{261B18FA-0990-4A39-B1A7-2898624A0176}" destId="{6415C210-F290-4280-B235-B2FF060432D4}" srcOrd="7" destOrd="0" presId="urn:microsoft.com/office/officeart/2005/8/layout/default"/>
    <dgm:cxn modelId="{F1F9E655-5D57-42AC-A08D-E981DBCC2939}" type="presParOf" srcId="{261B18FA-0990-4A39-B1A7-2898624A0176}" destId="{DF93E818-CCBF-4B74-9B01-BACDF859BCA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B317C-DD3F-4937-8E3B-5036761CFF2E}">
      <dsp:nvSpPr>
        <dsp:cNvPr id="0" name=""/>
        <dsp:cNvSpPr/>
      </dsp:nvSpPr>
      <dsp:spPr>
        <a:xfrm>
          <a:off x="0" y="0"/>
          <a:ext cx="7533497" cy="6149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Als je als begeleider de verantwoordelijkheid hebt voor het toedienen van de medicatie aan de cliënt, zijn de volgende punten van belang:</a:t>
          </a:r>
          <a:endParaRPr lang="en-US" sz="1600" kern="1200"/>
        </a:p>
      </dsp:txBody>
      <dsp:txXfrm>
        <a:off x="18010" y="18010"/>
        <a:ext cx="6798009" cy="578896"/>
      </dsp:txXfrm>
    </dsp:sp>
    <dsp:sp modelId="{D034C2D9-4C9D-46BC-A19E-0529F05AA33A}">
      <dsp:nvSpPr>
        <dsp:cNvPr id="0" name=""/>
        <dsp:cNvSpPr/>
      </dsp:nvSpPr>
      <dsp:spPr>
        <a:xfrm>
          <a:off x="562566" y="700322"/>
          <a:ext cx="7533497" cy="614916"/>
        </a:xfrm>
        <a:prstGeom prst="roundRect">
          <a:avLst>
            <a:gd name="adj" fmla="val 10000"/>
          </a:avLst>
        </a:prstGeom>
        <a:solidFill>
          <a:schemeClr val="accent2">
            <a:hueOff val="810023"/>
            <a:satOff val="113"/>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Gereed maken van medicatie (en eventueel: malen)</a:t>
          </a:r>
          <a:endParaRPr lang="en-US" sz="1600" kern="1200"/>
        </a:p>
      </dsp:txBody>
      <dsp:txXfrm>
        <a:off x="580576" y="718332"/>
        <a:ext cx="6535215" cy="578896"/>
      </dsp:txXfrm>
    </dsp:sp>
    <dsp:sp modelId="{0CFFBCB5-1D5B-41C9-86DC-3922889C6916}">
      <dsp:nvSpPr>
        <dsp:cNvPr id="0" name=""/>
        <dsp:cNvSpPr/>
      </dsp:nvSpPr>
      <dsp:spPr>
        <a:xfrm>
          <a:off x="1125132" y="1400644"/>
          <a:ext cx="7533497" cy="614916"/>
        </a:xfrm>
        <a:prstGeom prst="roundRect">
          <a:avLst>
            <a:gd name="adj" fmla="val 10000"/>
          </a:avLst>
        </a:prstGeom>
        <a:solidFill>
          <a:schemeClr val="accent2">
            <a:hueOff val="1620045"/>
            <a:satOff val="225"/>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Klaarzetten, aanreiken, toedienen</a:t>
          </a:r>
          <a:endParaRPr lang="en-US" sz="1600" kern="1200"/>
        </a:p>
      </dsp:txBody>
      <dsp:txXfrm>
        <a:off x="1143142" y="1418654"/>
        <a:ext cx="6535215" cy="578896"/>
      </dsp:txXfrm>
    </dsp:sp>
    <dsp:sp modelId="{77F65935-3844-4867-A724-19C69A566552}">
      <dsp:nvSpPr>
        <dsp:cNvPr id="0" name=""/>
        <dsp:cNvSpPr/>
      </dsp:nvSpPr>
      <dsp:spPr>
        <a:xfrm>
          <a:off x="1687699" y="2100966"/>
          <a:ext cx="7533497" cy="614916"/>
        </a:xfrm>
        <a:prstGeom prst="roundRect">
          <a:avLst>
            <a:gd name="adj" fmla="val 10000"/>
          </a:avLst>
        </a:prstGeom>
        <a:solidFill>
          <a:schemeClr val="accent2">
            <a:hueOff val="2430068"/>
            <a:satOff val="338"/>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Wijzigingen in medicatie</a:t>
          </a:r>
          <a:endParaRPr lang="en-US" sz="1600" kern="1200"/>
        </a:p>
      </dsp:txBody>
      <dsp:txXfrm>
        <a:off x="1705709" y="2118976"/>
        <a:ext cx="6535215" cy="578896"/>
      </dsp:txXfrm>
    </dsp:sp>
    <dsp:sp modelId="{7346F2DF-290D-4605-92DA-3760EEA14A67}">
      <dsp:nvSpPr>
        <dsp:cNvPr id="0" name=""/>
        <dsp:cNvSpPr/>
      </dsp:nvSpPr>
      <dsp:spPr>
        <a:xfrm>
          <a:off x="2250265" y="2801288"/>
          <a:ext cx="7533497" cy="614916"/>
        </a:xfrm>
        <a:prstGeom prst="roundRect">
          <a:avLst>
            <a:gd name="adj" fmla="val 10000"/>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Controleren, toedienen en registreren</a:t>
          </a:r>
          <a:endParaRPr lang="en-US" sz="1600" kern="1200"/>
        </a:p>
      </dsp:txBody>
      <dsp:txXfrm>
        <a:off x="2268275" y="2819298"/>
        <a:ext cx="6535215" cy="578896"/>
      </dsp:txXfrm>
    </dsp:sp>
    <dsp:sp modelId="{4E9F2A15-BEDE-4A12-8C0A-7DC423DE3ACB}">
      <dsp:nvSpPr>
        <dsp:cNvPr id="0" name=""/>
        <dsp:cNvSpPr/>
      </dsp:nvSpPr>
      <dsp:spPr>
        <a:xfrm>
          <a:off x="7133801" y="449230"/>
          <a:ext cx="399695" cy="3996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223732" y="449230"/>
        <a:ext cx="219833" cy="300770"/>
      </dsp:txXfrm>
    </dsp:sp>
    <dsp:sp modelId="{BB62CFD0-256B-44B2-812C-ED9F02D4342E}">
      <dsp:nvSpPr>
        <dsp:cNvPr id="0" name=""/>
        <dsp:cNvSpPr/>
      </dsp:nvSpPr>
      <dsp:spPr>
        <a:xfrm>
          <a:off x="7696367" y="1149552"/>
          <a:ext cx="399695" cy="399695"/>
        </a:xfrm>
        <a:prstGeom prst="downArrow">
          <a:avLst>
            <a:gd name="adj1" fmla="val 55000"/>
            <a:gd name="adj2" fmla="val 45000"/>
          </a:avLst>
        </a:prstGeom>
        <a:solidFill>
          <a:schemeClr val="accent2">
            <a:tint val="40000"/>
            <a:alpha val="90000"/>
            <a:hueOff val="753435"/>
            <a:satOff val="281"/>
            <a:lumOff val="35"/>
            <a:alphaOff val="0"/>
          </a:schemeClr>
        </a:solidFill>
        <a:ln w="12700" cap="flat" cmpd="sng" algn="ctr">
          <a:solidFill>
            <a:schemeClr val="accent2">
              <a:tint val="40000"/>
              <a:alpha val="90000"/>
              <a:hueOff val="753435"/>
              <a:satOff val="281"/>
              <a:lumOff val="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786298" y="1149552"/>
        <a:ext cx="219833" cy="300770"/>
      </dsp:txXfrm>
    </dsp:sp>
    <dsp:sp modelId="{1A36C233-CA83-4271-86F5-9DD482455E2A}">
      <dsp:nvSpPr>
        <dsp:cNvPr id="0" name=""/>
        <dsp:cNvSpPr/>
      </dsp:nvSpPr>
      <dsp:spPr>
        <a:xfrm>
          <a:off x="8258934" y="1839626"/>
          <a:ext cx="399695" cy="399695"/>
        </a:xfrm>
        <a:prstGeom prst="downArrow">
          <a:avLst>
            <a:gd name="adj1" fmla="val 55000"/>
            <a:gd name="adj2" fmla="val 45000"/>
          </a:avLst>
        </a:prstGeom>
        <a:solidFill>
          <a:schemeClr val="accent2">
            <a:tint val="40000"/>
            <a:alpha val="90000"/>
            <a:hueOff val="1506870"/>
            <a:satOff val="562"/>
            <a:lumOff val="71"/>
            <a:alphaOff val="0"/>
          </a:schemeClr>
        </a:solidFill>
        <a:ln w="12700" cap="flat" cmpd="sng" algn="ctr">
          <a:solidFill>
            <a:schemeClr val="accent2">
              <a:tint val="40000"/>
              <a:alpha val="90000"/>
              <a:hueOff val="1506870"/>
              <a:satOff val="562"/>
              <a:lumOff val="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348865" y="1839626"/>
        <a:ext cx="219833" cy="300770"/>
      </dsp:txXfrm>
    </dsp:sp>
    <dsp:sp modelId="{CA83CC7B-A4AC-4750-9796-6612AF7AB459}">
      <dsp:nvSpPr>
        <dsp:cNvPr id="0" name=""/>
        <dsp:cNvSpPr/>
      </dsp:nvSpPr>
      <dsp:spPr>
        <a:xfrm>
          <a:off x="8821500" y="2546780"/>
          <a:ext cx="399695" cy="399695"/>
        </a:xfrm>
        <a:prstGeom prst="downArrow">
          <a:avLst>
            <a:gd name="adj1" fmla="val 55000"/>
            <a:gd name="adj2" fmla="val 45000"/>
          </a:avLst>
        </a:prstGeom>
        <a:solidFill>
          <a:schemeClr val="accent2">
            <a:tint val="40000"/>
            <a:alpha val="90000"/>
            <a:hueOff val="2260305"/>
            <a:satOff val="843"/>
            <a:lumOff val="106"/>
            <a:alphaOff val="0"/>
          </a:schemeClr>
        </a:solidFill>
        <a:ln w="12700" cap="flat" cmpd="sng" algn="ctr">
          <a:solidFill>
            <a:schemeClr val="accent2">
              <a:tint val="40000"/>
              <a:alpha val="90000"/>
              <a:hueOff val="2260305"/>
              <a:satOff val="843"/>
              <a:lumOff val="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911431" y="2546780"/>
        <a:ext cx="219833" cy="300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1DCB-9179-40C0-869C-3C9AFBDB1712}">
      <dsp:nvSpPr>
        <dsp:cNvPr id="0" name=""/>
        <dsp:cNvSpPr/>
      </dsp:nvSpPr>
      <dsp:spPr>
        <a:xfrm>
          <a:off x="687920" y="243"/>
          <a:ext cx="2627475" cy="15764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Welke hulp wordt er geboden? Klaarzetten, aanreiken of toedienen?</a:t>
          </a:r>
          <a:endParaRPr lang="en-US" sz="2000" kern="1200" dirty="0"/>
        </a:p>
      </dsp:txBody>
      <dsp:txXfrm>
        <a:off x="687920" y="243"/>
        <a:ext cx="2627475" cy="1576485"/>
      </dsp:txXfrm>
    </dsp:sp>
    <dsp:sp modelId="{66852E54-A8F2-417A-BBD3-03193F504DB1}">
      <dsp:nvSpPr>
        <dsp:cNvPr id="0" name=""/>
        <dsp:cNvSpPr/>
      </dsp:nvSpPr>
      <dsp:spPr>
        <a:xfrm>
          <a:off x="3578143" y="243"/>
          <a:ext cx="2627475" cy="1576485"/>
        </a:xfrm>
        <a:prstGeom prst="rect">
          <a:avLst/>
        </a:prstGeom>
        <a:solidFill>
          <a:schemeClr val="accent5">
            <a:hueOff val="93942"/>
            <a:satOff val="9000"/>
            <a:lumOff val="2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Spreek duidelijk af welke hulp de client nodig heeft</a:t>
          </a:r>
          <a:endParaRPr lang="en-US" sz="2000" kern="1200" dirty="0"/>
        </a:p>
      </dsp:txBody>
      <dsp:txXfrm>
        <a:off x="3578143" y="243"/>
        <a:ext cx="2627475" cy="1576485"/>
      </dsp:txXfrm>
    </dsp:sp>
    <dsp:sp modelId="{14BB3981-ED7E-4894-A24B-7484A8B45AFD}">
      <dsp:nvSpPr>
        <dsp:cNvPr id="0" name=""/>
        <dsp:cNvSpPr/>
      </dsp:nvSpPr>
      <dsp:spPr>
        <a:xfrm>
          <a:off x="6468366" y="243"/>
          <a:ext cx="2627475" cy="1576485"/>
        </a:xfrm>
        <a:prstGeom prst="rect">
          <a:avLst/>
        </a:prstGeom>
        <a:solidFill>
          <a:schemeClr val="accent5">
            <a:hueOff val="187884"/>
            <a:satOff val="18001"/>
            <a:lumOff val="4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Leg de afspraken vast in het zorgdossier. </a:t>
          </a:r>
          <a:endParaRPr lang="en-US" sz="2000" kern="1200" dirty="0"/>
        </a:p>
      </dsp:txBody>
      <dsp:txXfrm>
        <a:off x="6468366" y="243"/>
        <a:ext cx="2627475" cy="1576485"/>
      </dsp:txXfrm>
    </dsp:sp>
    <dsp:sp modelId="{7110DC09-CE72-4CEE-8281-DB71B92DE162}">
      <dsp:nvSpPr>
        <dsp:cNvPr id="0" name=""/>
        <dsp:cNvSpPr/>
      </dsp:nvSpPr>
      <dsp:spPr>
        <a:xfrm>
          <a:off x="2133032" y="1839476"/>
          <a:ext cx="2627475" cy="1576485"/>
        </a:xfrm>
        <a:prstGeom prst="rect">
          <a:avLst/>
        </a:prstGeom>
        <a:solidFill>
          <a:schemeClr val="accent5">
            <a:hueOff val="281825"/>
            <a:satOff val="27001"/>
            <a:lumOff val="6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Voor die afgesproken handeling teken je vervolgens per keer af op de toedienlijst. </a:t>
          </a:r>
          <a:endParaRPr lang="en-US" sz="2000" kern="1200" dirty="0"/>
        </a:p>
      </dsp:txBody>
      <dsp:txXfrm>
        <a:off x="2133032" y="1839476"/>
        <a:ext cx="2627475" cy="1576485"/>
      </dsp:txXfrm>
    </dsp:sp>
    <dsp:sp modelId="{DF93E818-CCBF-4B74-9B01-BACDF859BCAC}">
      <dsp:nvSpPr>
        <dsp:cNvPr id="0" name=""/>
        <dsp:cNvSpPr/>
      </dsp:nvSpPr>
      <dsp:spPr>
        <a:xfrm>
          <a:off x="5023255" y="1839476"/>
          <a:ext cx="2627475" cy="1576485"/>
        </a:xfrm>
        <a:prstGeom prst="rect">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Blijf steeds observeren of de afgesproken hulp nog passend is, of dat er een herbeoordeling nodig is. </a:t>
          </a:r>
          <a:endParaRPr lang="en-US" sz="2000" kern="1200"/>
        </a:p>
      </dsp:txBody>
      <dsp:txXfrm>
        <a:off x="5023255" y="1839476"/>
        <a:ext cx="2627475" cy="15764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FA7B9-05C6-45F5-A746-7B7C4B45C421}" type="datetimeFigureOut">
              <a:rPr lang="nl-NL" smtClean="0"/>
              <a:t>24-5-2023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36897-8665-4B2D-99C5-9F1E60A68C74}" type="slidenum">
              <a:rPr lang="nl-NL" smtClean="0"/>
              <a:t>‹nr.›</a:t>
            </a:fld>
            <a:endParaRPr lang="nl-NL"/>
          </a:p>
        </p:txBody>
      </p:sp>
    </p:spTree>
    <p:extLst>
      <p:ext uri="{BB962C8B-B14F-4D97-AF65-F5344CB8AC3E}">
        <p14:creationId xmlns:p14="http://schemas.microsoft.com/office/powerpoint/2010/main" val="192371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GDS geneesmiddelen distributie systeem wordt in de volgende dia kort verder uitgelegd. </a:t>
            </a:r>
          </a:p>
        </p:txBody>
      </p:sp>
      <p:sp>
        <p:nvSpPr>
          <p:cNvPr id="4" name="Tijdelijke aanduiding voor dianummer 3"/>
          <p:cNvSpPr>
            <a:spLocks noGrp="1"/>
          </p:cNvSpPr>
          <p:nvPr>
            <p:ph type="sldNum" sz="quarter" idx="5"/>
          </p:nvPr>
        </p:nvSpPr>
        <p:spPr/>
        <p:txBody>
          <a:bodyPr/>
          <a:lstStyle/>
          <a:p>
            <a:fld id="{31E36897-8665-4B2D-99C5-9F1E60A68C74}" type="slidenum">
              <a:rPr lang="nl-NL" smtClean="0"/>
              <a:t>3</a:t>
            </a:fld>
            <a:endParaRPr lang="nl-NL"/>
          </a:p>
        </p:txBody>
      </p:sp>
    </p:spTree>
    <p:extLst>
      <p:ext uri="{BB962C8B-B14F-4D97-AF65-F5344CB8AC3E}">
        <p14:creationId xmlns:p14="http://schemas.microsoft.com/office/powerpoint/2010/main" val="272067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DE00E9B-1CA0-4606-AA93-F9A40E960B9A}" type="datetimeFigureOut">
              <a:rPr lang="nl-NL" smtClean="0"/>
              <a:t>24-5-2023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407331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E00E9B-1CA0-4606-AA93-F9A40E960B9A}" type="datetimeFigureOut">
              <a:rPr lang="nl-NL" smtClean="0"/>
              <a:t>24-5-2023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46418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DE00E9B-1CA0-4606-AA93-F9A40E960B9A}" type="datetimeFigureOut">
              <a:rPr lang="nl-NL" smtClean="0"/>
              <a:t>24-5-2023</a:t>
            </a:fld>
            <a:endParaRPr lang="nl-NL"/>
          </a:p>
        </p:txBody>
      </p:sp>
      <p:sp>
        <p:nvSpPr>
          <p:cNvPr id="5" name="Footer Placeholder 4"/>
          <p:cNvSpPr>
            <a:spLocks noGrp="1"/>
          </p:cNvSpPr>
          <p:nvPr>
            <p:ph type="ftr" sz="quarter" idx="11"/>
          </p:nvPr>
        </p:nvSpPr>
        <p:spPr>
          <a:xfrm>
            <a:off x="3776135" y="6422854"/>
            <a:ext cx="4279669" cy="365125"/>
          </a:xfrm>
        </p:spPr>
        <p:txBody>
          <a:bodyPr/>
          <a:lstStyle/>
          <a:p>
            <a:endParaRPr lang="nl-NL"/>
          </a:p>
        </p:txBody>
      </p:sp>
      <p:sp>
        <p:nvSpPr>
          <p:cNvPr id="6" name="Slide Number Placeholder 5"/>
          <p:cNvSpPr>
            <a:spLocks noGrp="1"/>
          </p:cNvSpPr>
          <p:nvPr>
            <p:ph type="sldNum" sz="quarter" idx="12"/>
          </p:nvPr>
        </p:nvSpPr>
        <p:spPr>
          <a:xfrm>
            <a:off x="8073048" y="6422854"/>
            <a:ext cx="879759" cy="365125"/>
          </a:xfrm>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302066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E00E9B-1CA0-4606-AA93-F9A40E960B9A}" type="datetimeFigureOut">
              <a:rPr lang="nl-NL" smtClean="0"/>
              <a:t>24-5-2023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20245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DDE00E9B-1CA0-4606-AA93-F9A40E960B9A}" type="datetimeFigureOut">
              <a:rPr lang="nl-NL" smtClean="0"/>
              <a:t>24-5-2023</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C2C88FA-FB10-418F-8BBF-D0DDDB3A5535}" type="slidenum">
              <a:rPr lang="nl-NL" smtClean="0"/>
              <a:t>‹nr.›</a:t>
            </a:fld>
            <a:endParaRPr lang="nl-NL"/>
          </a:p>
        </p:txBody>
      </p:sp>
    </p:spTree>
    <p:extLst>
      <p:ext uri="{BB962C8B-B14F-4D97-AF65-F5344CB8AC3E}">
        <p14:creationId xmlns:p14="http://schemas.microsoft.com/office/powerpoint/2010/main" val="21441993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DE00E9B-1CA0-4606-AA93-F9A40E960B9A}" type="datetimeFigureOut">
              <a:rPr lang="nl-NL" smtClean="0"/>
              <a:t>24-5-2023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274123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DE00E9B-1CA0-4606-AA93-F9A40E960B9A}" type="datetimeFigureOut">
              <a:rPr lang="nl-NL" smtClean="0"/>
              <a:t>24-5-2023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395057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DE00E9B-1CA0-4606-AA93-F9A40E960B9A}" type="datetimeFigureOut">
              <a:rPr lang="nl-NL" smtClean="0"/>
              <a:t>24-5-2023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18045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00E9B-1CA0-4606-AA93-F9A40E960B9A}" type="datetimeFigureOut">
              <a:rPr lang="nl-NL" smtClean="0"/>
              <a:t>24-5-2023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254957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E00E9B-1CA0-4606-AA93-F9A40E960B9A}" type="datetimeFigureOut">
              <a:rPr lang="nl-NL" smtClean="0"/>
              <a:t>24-5-2023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59039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E00E9B-1CA0-4606-AA93-F9A40E960B9A}" type="datetimeFigureOut">
              <a:rPr lang="nl-NL" smtClean="0"/>
              <a:t>24-5-2023</a:t>
            </a:fld>
            <a:endParaRPr lang="nl-N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C88FA-FB10-418F-8BBF-D0DDDB3A5535}" type="slidenum">
              <a:rPr lang="nl-NL" smtClean="0"/>
              <a:t>‹nr.›</a:t>
            </a:fld>
            <a:endParaRPr lang="nl-NL"/>
          </a:p>
        </p:txBody>
      </p:sp>
    </p:spTree>
    <p:extLst>
      <p:ext uri="{BB962C8B-B14F-4D97-AF65-F5344CB8AC3E}">
        <p14:creationId xmlns:p14="http://schemas.microsoft.com/office/powerpoint/2010/main" val="41149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DE00E9B-1CA0-4606-AA93-F9A40E960B9A}" type="datetimeFigureOut">
              <a:rPr lang="nl-NL" smtClean="0"/>
              <a:t>24-5-2023</a:t>
            </a:fld>
            <a:endParaRPr lang="nl-N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nl-N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C2C88FA-FB10-418F-8BBF-D0DDDB3A5535}" type="slidenum">
              <a:rPr lang="nl-NL" smtClean="0"/>
              <a:t>‹nr.›</a:t>
            </a:fld>
            <a:endParaRPr lang="nl-NL"/>
          </a:p>
        </p:txBody>
      </p:sp>
    </p:spTree>
    <p:extLst>
      <p:ext uri="{BB962C8B-B14F-4D97-AF65-F5344CB8AC3E}">
        <p14:creationId xmlns:p14="http://schemas.microsoft.com/office/powerpoint/2010/main" val="27623859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9A6ACFDC-59C7-452D-BD18-2C7222290230}"/>
              </a:ext>
            </a:extLst>
          </p:cNvPr>
          <p:cNvSpPr>
            <a:spLocks noGrp="1"/>
          </p:cNvSpPr>
          <p:nvPr>
            <p:ph type="ctrTitle"/>
          </p:nvPr>
        </p:nvSpPr>
        <p:spPr>
          <a:xfrm>
            <a:off x="6449961" y="284176"/>
            <a:ext cx="5094980" cy="1508760"/>
          </a:xfrm>
        </p:spPr>
        <p:txBody>
          <a:bodyPr vert="horz" lIns="91440" tIns="45720" rIns="91440" bIns="45720" rtlCol="0" anchor="ctr">
            <a:normAutofit/>
          </a:bodyPr>
          <a:lstStyle/>
          <a:p>
            <a:pPr algn="l">
              <a:lnSpc>
                <a:spcPct val="85000"/>
              </a:lnSpc>
            </a:pPr>
            <a:r>
              <a:rPr lang="en-US" sz="3400">
                <a:solidFill>
                  <a:schemeClr val="tx2"/>
                </a:solidFill>
              </a:rPr>
              <a:t>Checken – Registeren en distribueren.</a:t>
            </a:r>
          </a:p>
        </p:txBody>
      </p:sp>
      <p:pic>
        <p:nvPicPr>
          <p:cNvPr id="5" name="Afbeelding 4">
            <a:extLst>
              <a:ext uri="{FF2B5EF4-FFF2-40B4-BE49-F238E27FC236}">
                <a16:creationId xmlns:a16="http://schemas.microsoft.com/office/drawing/2014/main" id="{4E0A654F-A7F7-4AA2-A323-A6A8907CF012}"/>
              </a:ext>
            </a:extLst>
          </p:cNvPr>
          <p:cNvPicPr>
            <a:picLocks noChangeAspect="1"/>
          </p:cNvPicPr>
          <p:nvPr/>
        </p:nvPicPr>
        <p:blipFill>
          <a:blip r:embed="rId2"/>
          <a:stretch>
            <a:fillRect/>
          </a:stretch>
        </p:blipFill>
        <p:spPr>
          <a:xfrm>
            <a:off x="775583" y="598634"/>
            <a:ext cx="4568525" cy="5619286"/>
          </a:xfrm>
          <a:prstGeom prst="rect">
            <a:avLst/>
          </a:prstGeom>
        </p:spPr>
      </p:pic>
      <p:sp>
        <p:nvSpPr>
          <p:cNvPr id="3" name="Ondertitel 2">
            <a:extLst>
              <a:ext uri="{FF2B5EF4-FFF2-40B4-BE49-F238E27FC236}">
                <a16:creationId xmlns:a16="http://schemas.microsoft.com/office/drawing/2014/main" id="{79D8093E-E683-4ABE-A1D5-DB396FC8DA43}"/>
              </a:ext>
            </a:extLst>
          </p:cNvPr>
          <p:cNvSpPr>
            <a:spLocks noGrp="1"/>
          </p:cNvSpPr>
          <p:nvPr>
            <p:ph type="subTitle" idx="1"/>
          </p:nvPr>
        </p:nvSpPr>
        <p:spPr>
          <a:xfrm>
            <a:off x="6454363" y="2011680"/>
            <a:ext cx="5090578" cy="4206240"/>
          </a:xfrm>
        </p:spPr>
        <p:txBody>
          <a:bodyPr vert="horz" lIns="91440" tIns="45720" rIns="91440" bIns="45720" rtlCol="0">
            <a:normAutofit/>
          </a:bodyPr>
          <a:lstStyle/>
          <a:p>
            <a:pPr indent="-182880" algn="l">
              <a:buFont typeface="Wingdings" pitchFamily="2" charset="2"/>
              <a:buChar char=""/>
            </a:pPr>
            <a:r>
              <a:rPr lang="en-US">
                <a:solidFill>
                  <a:schemeClr val="bg1"/>
                </a:solidFill>
              </a:rPr>
              <a:t>Medicijnen </a:t>
            </a:r>
          </a:p>
        </p:txBody>
      </p:sp>
    </p:spTree>
    <p:extLst>
      <p:ext uri="{BB962C8B-B14F-4D97-AF65-F5344CB8AC3E}">
        <p14:creationId xmlns:p14="http://schemas.microsoft.com/office/powerpoint/2010/main" val="202013740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3179E-827D-4F9F-B924-37126A6DBCBB}"/>
              </a:ext>
            </a:extLst>
          </p:cNvPr>
          <p:cNvSpPr>
            <a:spLocks noGrp="1"/>
          </p:cNvSpPr>
          <p:nvPr>
            <p:ph type="title"/>
          </p:nvPr>
        </p:nvSpPr>
        <p:spPr>
          <a:xfrm>
            <a:off x="1202919" y="284176"/>
            <a:ext cx="9784080" cy="1508760"/>
          </a:xfrm>
        </p:spPr>
        <p:txBody>
          <a:bodyPr>
            <a:normAutofit/>
          </a:bodyPr>
          <a:lstStyle/>
          <a:p>
            <a:r>
              <a:rPr lang="nl-NL" dirty="0"/>
              <a:t>registeren</a:t>
            </a:r>
          </a:p>
        </p:txBody>
      </p:sp>
      <p:sp>
        <p:nvSpPr>
          <p:cNvPr id="3" name="Tijdelijke aanduiding voor inhoud 2">
            <a:extLst>
              <a:ext uri="{FF2B5EF4-FFF2-40B4-BE49-F238E27FC236}">
                <a16:creationId xmlns:a16="http://schemas.microsoft.com/office/drawing/2014/main" id="{5E1E1006-77ED-4D5F-B737-2597B264E304}"/>
              </a:ext>
            </a:extLst>
          </p:cNvPr>
          <p:cNvSpPr>
            <a:spLocks noGrp="1"/>
          </p:cNvSpPr>
          <p:nvPr>
            <p:ph idx="1"/>
          </p:nvPr>
        </p:nvSpPr>
        <p:spPr>
          <a:xfrm>
            <a:off x="1202920" y="2011680"/>
            <a:ext cx="6263640" cy="4206240"/>
          </a:xfrm>
        </p:spPr>
        <p:txBody>
          <a:bodyPr>
            <a:normAutofit/>
          </a:bodyPr>
          <a:lstStyle/>
          <a:p>
            <a:r>
              <a:rPr lang="nl-NL" sz="1500"/>
              <a:t>Na toedienen (of aanreiken of klaarzetten, wat is afgesproken), teken je op de toedienlijst af per medicijn (ook bij GDS) dat je die handeling hebt gedaan. De paraaf moet duidelijk naar de medewerker te leiden zijn, bijvoorbeeld door eerste letter van voor- en achternaam.</a:t>
            </a:r>
          </a:p>
          <a:p>
            <a:r>
              <a:rPr lang="nl-NL" sz="1500"/>
              <a:t>Bewaar de toedienlijst conform de afspraken. Maak afspraken over hoe om te gaan met oude toedienlijsten. Er mag geen verwarring bestaan over wat de meest actuele lijst is. Zorg dat er altijd maar één toedienlijst in het dossier van de cliënt aanwezig is. Van oude toedienlijsten moet in één oogopslag duidelijk zijn dat zij niet meer actueel zijn.</a:t>
            </a:r>
          </a:p>
          <a:p>
            <a:r>
              <a:rPr lang="nl-NL" sz="1500"/>
              <a:t>Signaleer en registreer de werking en eventuele bijwerkingen in het zorgdossier.</a:t>
            </a:r>
          </a:p>
          <a:p>
            <a:r>
              <a:rPr lang="nl-NL" sz="1500"/>
              <a:t>Adviseer de cliënt om bijwerkingen te melden aan de arts, of meld het in overleg met de cliënt, zelf.</a:t>
            </a:r>
          </a:p>
          <a:p>
            <a:r>
              <a:rPr lang="nl-NL" sz="1500"/>
              <a:t>Meld incidenten volgens afspraken in de zorgorganisatie. Bespreek en leer van deze incidenten.</a:t>
            </a:r>
          </a:p>
        </p:txBody>
      </p:sp>
      <p:pic>
        <p:nvPicPr>
          <p:cNvPr id="5" name="Picture 4" descr="Bureau met een stethoscoop en een computertoetsenbord">
            <a:extLst>
              <a:ext uri="{FF2B5EF4-FFF2-40B4-BE49-F238E27FC236}">
                <a16:creationId xmlns:a16="http://schemas.microsoft.com/office/drawing/2014/main" id="{BD672CEC-BFB7-CCC4-BA71-C86DBB8FB8E8}"/>
              </a:ext>
            </a:extLst>
          </p:cNvPr>
          <p:cNvPicPr>
            <a:picLocks noChangeAspect="1"/>
          </p:cNvPicPr>
          <p:nvPr/>
        </p:nvPicPr>
        <p:blipFill rotWithShape="1">
          <a:blip r:embed="rId2"/>
          <a:srcRect l="42446" r="-2" b="-2"/>
          <a:stretch/>
        </p:blipFill>
        <p:spPr>
          <a:xfrm>
            <a:off x="7847215" y="1822028"/>
            <a:ext cx="4342220" cy="5035972"/>
          </a:xfrm>
          <a:prstGeom prst="rect">
            <a:avLst/>
          </a:prstGeom>
        </p:spPr>
      </p:pic>
    </p:spTree>
    <p:extLst>
      <p:ext uri="{BB962C8B-B14F-4D97-AF65-F5344CB8AC3E}">
        <p14:creationId xmlns:p14="http://schemas.microsoft.com/office/powerpoint/2010/main" val="382099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0638F435-8A53-4222-B3D3-F5542BDF6618}"/>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dirty="0" err="1"/>
              <a:t>Nog</a:t>
            </a:r>
            <a:r>
              <a:rPr lang="en-US" sz="6000" spc="150" dirty="0"/>
              <a:t> </a:t>
            </a:r>
            <a:r>
              <a:rPr lang="en-US" sz="6000" spc="150" dirty="0" err="1"/>
              <a:t>vragen</a:t>
            </a:r>
            <a:r>
              <a:rPr lang="en-US" sz="6000" spc="150" dirty="0"/>
              <a:t>?</a:t>
            </a:r>
          </a:p>
        </p:txBody>
      </p:sp>
      <p:sp>
        <p:nvSpPr>
          <p:cNvPr id="3" name="Tijdelijke aanduiding voor inhoud 2">
            <a:extLst>
              <a:ext uri="{FF2B5EF4-FFF2-40B4-BE49-F238E27FC236}">
                <a16:creationId xmlns:a16="http://schemas.microsoft.com/office/drawing/2014/main" id="{649B559A-5CB0-4240-AF72-037EC648988C}"/>
              </a:ext>
            </a:extLst>
          </p:cNvPr>
          <p:cNvSpPr>
            <a:spLocks noGrp="1"/>
          </p:cNvSpPr>
          <p:nvPr>
            <p:ph idx="1"/>
          </p:nvPr>
        </p:nvSpPr>
        <p:spPr>
          <a:xfrm>
            <a:off x="1524000" y="5566518"/>
            <a:ext cx="9144000" cy="838437"/>
          </a:xfrm>
        </p:spPr>
        <p:txBody>
          <a:bodyPr vert="horz" lIns="91440" tIns="45720" rIns="91440" bIns="45720" rtlCol="0">
            <a:normAutofit/>
          </a:bodyPr>
          <a:lstStyle/>
          <a:p>
            <a:pPr marL="0" indent="0" algn="ctr">
              <a:buNone/>
            </a:pPr>
            <a:endParaRPr lang="en-US" sz="2000" dirty="0"/>
          </a:p>
        </p:txBody>
      </p:sp>
      <p:pic>
        <p:nvPicPr>
          <p:cNvPr id="4" name="Afbeelding 3">
            <a:extLst>
              <a:ext uri="{FF2B5EF4-FFF2-40B4-BE49-F238E27FC236}">
                <a16:creationId xmlns:a16="http://schemas.microsoft.com/office/drawing/2014/main" id="{E9B5C33F-EB77-4ADD-8F95-83A5C786074B}"/>
              </a:ext>
            </a:extLst>
          </p:cNvPr>
          <p:cNvPicPr>
            <a:picLocks noChangeAspect="1"/>
          </p:cNvPicPr>
          <p:nvPr/>
        </p:nvPicPr>
        <p:blipFill rotWithShape="1">
          <a:blip r:embed="rId2"/>
          <a:srcRect t="16867" b="29799"/>
          <a:stretch/>
        </p:blipFill>
        <p:spPr>
          <a:xfrm>
            <a:off x="20" y="10"/>
            <a:ext cx="12191980" cy="3657589"/>
          </a:xfrm>
          <a:prstGeom prst="rect">
            <a:avLst/>
          </a:prstGeom>
        </p:spPr>
      </p:pic>
    </p:spTree>
    <p:extLst>
      <p:ext uri="{BB962C8B-B14F-4D97-AF65-F5344CB8AC3E}">
        <p14:creationId xmlns:p14="http://schemas.microsoft.com/office/powerpoint/2010/main" val="6674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9C71B-2037-41DC-A50D-ADE7B62FA940}"/>
              </a:ext>
            </a:extLst>
          </p:cNvPr>
          <p:cNvSpPr>
            <a:spLocks noGrp="1"/>
          </p:cNvSpPr>
          <p:nvPr>
            <p:ph type="title"/>
          </p:nvPr>
        </p:nvSpPr>
        <p:spPr>
          <a:xfrm>
            <a:off x="1202919" y="284176"/>
            <a:ext cx="9784080" cy="1508760"/>
          </a:xfrm>
        </p:spPr>
        <p:txBody>
          <a:bodyPr>
            <a:normAutofit/>
          </a:bodyPr>
          <a:lstStyle/>
          <a:p>
            <a:r>
              <a:rPr lang="nl-NL" dirty="0"/>
              <a:t>Stappen medicatie toedienen</a:t>
            </a:r>
          </a:p>
        </p:txBody>
      </p:sp>
      <p:graphicFrame>
        <p:nvGraphicFramePr>
          <p:cNvPr id="5" name="Tijdelijke aanduiding voor inhoud 2">
            <a:extLst>
              <a:ext uri="{FF2B5EF4-FFF2-40B4-BE49-F238E27FC236}">
                <a16:creationId xmlns:a16="http://schemas.microsoft.com/office/drawing/2014/main" id="{5BED205B-DDE2-0980-A88B-51C9D346C444}"/>
              </a:ext>
            </a:extLst>
          </p:cNvPr>
          <p:cNvGraphicFramePr>
            <a:graphicFrameLocks noGrp="1"/>
          </p:cNvGraphicFramePr>
          <p:nvPr>
            <p:ph idx="1"/>
            <p:extLst>
              <p:ext uri="{D42A27DB-BD31-4B8C-83A1-F6EECF244321}">
                <p14:modId xmlns:p14="http://schemas.microsoft.com/office/powerpoint/2010/main" val="306689132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AD635238-F14E-906A-9125-F99B8F0D9149}"/>
              </a:ext>
            </a:extLst>
          </p:cNvPr>
          <p:cNvSpPr txBox="1"/>
          <p:nvPr/>
        </p:nvSpPr>
        <p:spPr>
          <a:xfrm>
            <a:off x="90997" y="4332394"/>
            <a:ext cx="3646503" cy="1754326"/>
          </a:xfrm>
          <a:prstGeom prst="rect">
            <a:avLst/>
          </a:prstGeom>
          <a:noFill/>
        </p:spPr>
        <p:txBody>
          <a:bodyPr wrap="square">
            <a:spAutoFit/>
          </a:bodyPr>
          <a:lstStyle/>
          <a:p>
            <a:pPr algn="l" fontAlgn="base"/>
            <a:r>
              <a:rPr lang="nl-NL" dirty="0">
                <a:latin typeface="Lato" panose="020F0502020204030203" pitchFamily="34" charset="0"/>
              </a:rPr>
              <a:t>5 J’s</a:t>
            </a:r>
          </a:p>
          <a:p>
            <a:pPr algn="l" fontAlgn="base"/>
            <a:r>
              <a:rPr lang="nl-NL" dirty="0">
                <a:latin typeface="Lato" panose="020F0502020204030203" pitchFamily="34" charset="0"/>
              </a:rPr>
              <a:t>1. </a:t>
            </a:r>
            <a:r>
              <a:rPr lang="nl-NL" b="1" i="0" dirty="0">
                <a:effectLst/>
                <a:latin typeface="Lato" panose="020F0502020204030203" pitchFamily="34" charset="0"/>
              </a:rPr>
              <a:t>juiste medicijn</a:t>
            </a:r>
            <a:r>
              <a:rPr lang="nl-NL" b="0" i="0" dirty="0">
                <a:effectLst/>
                <a:latin typeface="Lato" panose="020F0502020204030203" pitchFamily="34" charset="0"/>
              </a:rPr>
              <a:t>?</a:t>
            </a:r>
          </a:p>
          <a:p>
            <a:pPr algn="l" fontAlgn="base"/>
            <a:r>
              <a:rPr lang="nl-NL" b="1" i="0" dirty="0">
                <a:effectLst/>
                <a:latin typeface="Lato" panose="020F0502020204030203" pitchFamily="34" charset="0"/>
              </a:rPr>
              <a:t>2.juiste patiënt/cliënt</a:t>
            </a:r>
            <a:r>
              <a:rPr lang="nl-NL" b="0" i="0" dirty="0">
                <a:effectLst/>
                <a:latin typeface="Lato" panose="020F0502020204030203" pitchFamily="34" charset="0"/>
              </a:rPr>
              <a:t>?</a:t>
            </a:r>
          </a:p>
          <a:p>
            <a:pPr algn="l" fontAlgn="base"/>
            <a:r>
              <a:rPr lang="nl-NL" b="0" i="0" dirty="0">
                <a:effectLst/>
                <a:latin typeface="Lato" panose="020F0502020204030203" pitchFamily="34" charset="0"/>
              </a:rPr>
              <a:t>3.</a:t>
            </a:r>
            <a:r>
              <a:rPr lang="nl-NL" dirty="0">
                <a:latin typeface="Lato" panose="020F0502020204030203" pitchFamily="34" charset="0"/>
              </a:rPr>
              <a:t> </a:t>
            </a:r>
            <a:r>
              <a:rPr lang="nl-NL" b="1" i="0" dirty="0">
                <a:effectLst/>
                <a:latin typeface="Lato" panose="020F0502020204030203" pitchFamily="34" charset="0"/>
              </a:rPr>
              <a:t>juiste tijdstip</a:t>
            </a:r>
            <a:r>
              <a:rPr lang="nl-NL" b="0" i="0" dirty="0">
                <a:effectLst/>
                <a:latin typeface="Lato" panose="020F0502020204030203" pitchFamily="34" charset="0"/>
              </a:rPr>
              <a:t>?</a:t>
            </a:r>
          </a:p>
          <a:p>
            <a:pPr algn="l" fontAlgn="base"/>
            <a:r>
              <a:rPr lang="nl-NL" dirty="0">
                <a:latin typeface="Lato" panose="020F0502020204030203" pitchFamily="34" charset="0"/>
              </a:rPr>
              <a:t>4. </a:t>
            </a:r>
            <a:r>
              <a:rPr lang="nl-NL" b="1" i="0" dirty="0">
                <a:effectLst/>
                <a:latin typeface="Lato" panose="020F0502020204030203" pitchFamily="34" charset="0"/>
              </a:rPr>
              <a:t>juiste wijze van toedienen</a:t>
            </a:r>
            <a:r>
              <a:rPr lang="nl-NL" b="0" i="0" dirty="0">
                <a:effectLst/>
                <a:latin typeface="Lato" panose="020F0502020204030203" pitchFamily="34" charset="0"/>
              </a:rPr>
              <a:t>?</a:t>
            </a:r>
          </a:p>
          <a:p>
            <a:pPr algn="l" fontAlgn="base"/>
            <a:r>
              <a:rPr lang="nl-NL" b="1" i="0" dirty="0">
                <a:effectLst/>
                <a:latin typeface="Lato" panose="020F0502020204030203" pitchFamily="34" charset="0"/>
              </a:rPr>
              <a:t>5.juiste dosis</a:t>
            </a:r>
            <a:r>
              <a:rPr lang="nl-NL" b="0" i="0" dirty="0">
                <a:effectLst/>
                <a:latin typeface="Lato" panose="020F0502020204030203" pitchFamily="34" charset="0"/>
              </a:rPr>
              <a:t>?</a:t>
            </a:r>
          </a:p>
        </p:txBody>
      </p:sp>
    </p:spTree>
    <p:extLst>
      <p:ext uri="{BB962C8B-B14F-4D97-AF65-F5344CB8AC3E}">
        <p14:creationId xmlns:p14="http://schemas.microsoft.com/office/powerpoint/2010/main" val="247484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157360AB-B6B4-43BC-A31C-5B34E301A940}"/>
              </a:ext>
            </a:extLst>
          </p:cNvPr>
          <p:cNvSpPr>
            <a:spLocks noGrp="1"/>
          </p:cNvSpPr>
          <p:nvPr>
            <p:ph type="title"/>
          </p:nvPr>
        </p:nvSpPr>
        <p:spPr>
          <a:xfrm>
            <a:off x="6449961" y="284176"/>
            <a:ext cx="5094980" cy="1508760"/>
          </a:xfrm>
        </p:spPr>
        <p:txBody>
          <a:bodyPr>
            <a:normAutofit/>
          </a:bodyPr>
          <a:lstStyle/>
          <a:p>
            <a:r>
              <a:rPr lang="nl-NL" dirty="0"/>
              <a:t>Gereed maken van Medicatie</a:t>
            </a:r>
          </a:p>
        </p:txBody>
      </p:sp>
      <p:pic>
        <p:nvPicPr>
          <p:cNvPr id="5" name="Afbeelding 4">
            <a:extLst>
              <a:ext uri="{FF2B5EF4-FFF2-40B4-BE49-F238E27FC236}">
                <a16:creationId xmlns:a16="http://schemas.microsoft.com/office/drawing/2014/main" id="{F058C36B-566B-4BE2-B463-017E0D1129EA}"/>
              </a:ext>
            </a:extLst>
          </p:cNvPr>
          <p:cNvPicPr>
            <a:picLocks noChangeAspect="1"/>
          </p:cNvPicPr>
          <p:nvPr/>
        </p:nvPicPr>
        <p:blipFill rotWithShape="1">
          <a:blip r:embed="rId3"/>
          <a:srcRect l="7555" r="6113" b="-2"/>
          <a:stretch/>
        </p:blipFill>
        <p:spPr>
          <a:xfrm>
            <a:off x="634275" y="598634"/>
            <a:ext cx="4851141" cy="5619286"/>
          </a:xfrm>
          <a:prstGeom prst="rect">
            <a:avLst/>
          </a:prstGeom>
        </p:spPr>
      </p:pic>
      <p:sp>
        <p:nvSpPr>
          <p:cNvPr id="3" name="Tijdelijke aanduiding voor inhoud 2">
            <a:extLst>
              <a:ext uri="{FF2B5EF4-FFF2-40B4-BE49-F238E27FC236}">
                <a16:creationId xmlns:a16="http://schemas.microsoft.com/office/drawing/2014/main" id="{F8DCB16F-4094-4388-A616-53DA526FDF3A}"/>
              </a:ext>
            </a:extLst>
          </p:cNvPr>
          <p:cNvSpPr>
            <a:spLocks noGrp="1"/>
          </p:cNvSpPr>
          <p:nvPr>
            <p:ph idx="1"/>
          </p:nvPr>
        </p:nvSpPr>
        <p:spPr>
          <a:xfrm>
            <a:off x="6454363" y="2011680"/>
            <a:ext cx="5090578" cy="4206240"/>
          </a:xfrm>
        </p:spPr>
        <p:txBody>
          <a:bodyPr>
            <a:normAutofit/>
          </a:bodyPr>
          <a:lstStyle/>
          <a:p>
            <a:r>
              <a:rPr lang="nl-NL" sz="1500" dirty="0"/>
              <a:t>Maak de medicijnen klaar volgens de geldende voorschriften.</a:t>
            </a:r>
          </a:p>
          <a:p>
            <a:r>
              <a:rPr lang="nl-NL" sz="1500" dirty="0"/>
              <a:t>Werk geconcentreerd en zorg dat je niet gestoord wordt .</a:t>
            </a:r>
          </a:p>
          <a:p>
            <a:r>
              <a:rPr lang="nl-NL" sz="1500" dirty="0"/>
              <a:t>Werk zoveel mogelijk met medicatie in een geneesmiddel distributiesysteem (GDS), zoals een medicatierol – het uitzetten is dan door de apotheek gedaan. Maar niet alle medicatie kan in GDS; als je zelf medicatie moet uitzetten, zorg dan dat de medicatie herkenbaar is tot het moment van toedienen aan de cliënt (in blisterverpakking laten).</a:t>
            </a:r>
          </a:p>
          <a:p>
            <a:r>
              <a:rPr lang="nl-NL" sz="1500" dirty="0"/>
              <a:t>Een vorm van gereedmaken die vaak voorkomt is malen. Of je een tablet mag vermalen of een capsule mag openbreken, moet de arts (of de apotheker) bepalen. Neem hier zelf geen beslissing over, want het is niet altijd toegestaan.</a:t>
            </a:r>
          </a:p>
        </p:txBody>
      </p:sp>
    </p:spTree>
    <p:extLst>
      <p:ext uri="{BB962C8B-B14F-4D97-AF65-F5344CB8AC3E}">
        <p14:creationId xmlns:p14="http://schemas.microsoft.com/office/powerpoint/2010/main" val="199141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6636A7F1-163B-48A7-8962-E983D14C6026}"/>
              </a:ext>
            </a:extLst>
          </p:cNvPr>
          <p:cNvSpPr>
            <a:spLocks noGrp="1"/>
          </p:cNvSpPr>
          <p:nvPr>
            <p:ph type="title"/>
          </p:nvPr>
        </p:nvSpPr>
        <p:spPr>
          <a:xfrm>
            <a:off x="6449961" y="284176"/>
            <a:ext cx="5094980" cy="1508760"/>
          </a:xfrm>
        </p:spPr>
        <p:txBody>
          <a:bodyPr>
            <a:normAutofit/>
          </a:bodyPr>
          <a:lstStyle/>
          <a:p>
            <a:r>
              <a:rPr lang="nl-NL" sz="3400">
                <a:solidFill>
                  <a:schemeClr val="tx2"/>
                </a:solidFill>
              </a:rPr>
              <a:t>GDS (geneesmiddelen distributie systeem (baxterrol)</a:t>
            </a:r>
          </a:p>
        </p:txBody>
      </p:sp>
      <p:pic>
        <p:nvPicPr>
          <p:cNvPr id="4" name="Afbeelding 3">
            <a:extLst>
              <a:ext uri="{FF2B5EF4-FFF2-40B4-BE49-F238E27FC236}">
                <a16:creationId xmlns:a16="http://schemas.microsoft.com/office/drawing/2014/main" id="{2CA1EBD5-A908-4730-B3F7-65FDA7E35CAB}"/>
              </a:ext>
            </a:extLst>
          </p:cNvPr>
          <p:cNvPicPr>
            <a:picLocks noChangeAspect="1"/>
          </p:cNvPicPr>
          <p:nvPr/>
        </p:nvPicPr>
        <p:blipFill>
          <a:blip r:embed="rId2"/>
          <a:stretch>
            <a:fillRect/>
          </a:stretch>
        </p:blipFill>
        <p:spPr>
          <a:xfrm>
            <a:off x="634275" y="2056021"/>
            <a:ext cx="4851141" cy="2704511"/>
          </a:xfrm>
          <a:prstGeom prst="rect">
            <a:avLst/>
          </a:prstGeom>
        </p:spPr>
      </p:pic>
      <p:sp>
        <p:nvSpPr>
          <p:cNvPr id="3" name="Tijdelijke aanduiding voor inhoud 2">
            <a:extLst>
              <a:ext uri="{FF2B5EF4-FFF2-40B4-BE49-F238E27FC236}">
                <a16:creationId xmlns:a16="http://schemas.microsoft.com/office/drawing/2014/main" id="{14BB2243-DC94-4BFF-9684-BDCAD04255B0}"/>
              </a:ext>
            </a:extLst>
          </p:cNvPr>
          <p:cNvSpPr>
            <a:spLocks noGrp="1"/>
          </p:cNvSpPr>
          <p:nvPr>
            <p:ph idx="1"/>
          </p:nvPr>
        </p:nvSpPr>
        <p:spPr>
          <a:xfrm>
            <a:off x="6454363" y="2011680"/>
            <a:ext cx="5090578" cy="4206240"/>
          </a:xfrm>
        </p:spPr>
        <p:txBody>
          <a:bodyPr>
            <a:normAutofit/>
          </a:bodyPr>
          <a:lstStyle/>
          <a:p>
            <a:r>
              <a:rPr lang="nl-NL" sz="2000">
                <a:solidFill>
                  <a:schemeClr val="bg1"/>
                </a:solidFill>
              </a:rPr>
              <a:t>GDS is een verpakking waarin medicijnen zijn verdeeld in eenheden per toedieningstijdstip en op naam van een individuele cliënt. Een GDS kan helpen dat een cliënt langer zelf zijn eigen medicatie kan beheren.</a:t>
            </a:r>
          </a:p>
          <a:p>
            <a:r>
              <a:rPr lang="nl-NL" sz="2000">
                <a:solidFill>
                  <a:schemeClr val="bg1"/>
                </a:solidFill>
              </a:rPr>
              <a:t>Een GDS betekent dat de medicatie is voorverpakt of uitgezet door de apotheek. </a:t>
            </a:r>
            <a:r>
              <a:rPr lang="nl-NL" sz="2000">
                <a:solidFill>
                  <a:schemeClr val="bg1"/>
                </a:solidFill>
                <a:highlight>
                  <a:srgbClr val="FFFF00"/>
                </a:highlight>
              </a:rPr>
              <a:t>De apotheek is verantwoordelijk voor de inhoud. </a:t>
            </a:r>
            <a:r>
              <a:rPr lang="nl-NL" sz="2000">
                <a:solidFill>
                  <a:schemeClr val="bg1"/>
                </a:solidFill>
              </a:rPr>
              <a:t>Daarmee is de eerste controle gedaan door de apotheek. Deze medicatie hoeft dan ook niet meer dubbel gecontroleerd te worden. </a:t>
            </a:r>
          </a:p>
        </p:txBody>
      </p:sp>
    </p:spTree>
    <p:extLst>
      <p:ext uri="{BB962C8B-B14F-4D97-AF65-F5344CB8AC3E}">
        <p14:creationId xmlns:p14="http://schemas.microsoft.com/office/powerpoint/2010/main" val="32252514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36231-5B68-4979-B4A3-03D8FB7752BA}"/>
              </a:ext>
            </a:extLst>
          </p:cNvPr>
          <p:cNvSpPr>
            <a:spLocks noGrp="1"/>
          </p:cNvSpPr>
          <p:nvPr>
            <p:ph type="title"/>
          </p:nvPr>
        </p:nvSpPr>
        <p:spPr>
          <a:xfrm>
            <a:off x="1202919" y="284176"/>
            <a:ext cx="9784080" cy="1508760"/>
          </a:xfrm>
        </p:spPr>
        <p:txBody>
          <a:bodyPr>
            <a:normAutofit/>
          </a:bodyPr>
          <a:lstStyle/>
          <a:p>
            <a:r>
              <a:rPr lang="nl-NL" sz="3700"/>
              <a:t>Klaarzetten, aanreiken en toedienen</a:t>
            </a:r>
            <a:br>
              <a:rPr lang="nl-NL" sz="3700"/>
            </a:br>
            <a:endParaRPr lang="nl-NL" sz="3700"/>
          </a:p>
        </p:txBody>
      </p:sp>
      <p:graphicFrame>
        <p:nvGraphicFramePr>
          <p:cNvPr id="5" name="Tijdelijke aanduiding voor inhoud 2">
            <a:extLst>
              <a:ext uri="{FF2B5EF4-FFF2-40B4-BE49-F238E27FC236}">
                <a16:creationId xmlns:a16="http://schemas.microsoft.com/office/drawing/2014/main" id="{261FFAAD-29E3-A453-2C2A-4931A9592356}"/>
              </a:ext>
            </a:extLst>
          </p:cNvPr>
          <p:cNvGraphicFramePr>
            <a:graphicFrameLocks noGrp="1"/>
          </p:cNvGraphicFramePr>
          <p:nvPr>
            <p:ph idx="1"/>
            <p:extLst>
              <p:ext uri="{D42A27DB-BD31-4B8C-83A1-F6EECF244321}">
                <p14:modId xmlns:p14="http://schemas.microsoft.com/office/powerpoint/2010/main" val="1062624200"/>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40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1351C9F3-7D23-40E7-802A-217B86E03871}"/>
              </a:ext>
            </a:extLst>
          </p:cNvPr>
          <p:cNvSpPr>
            <a:spLocks noGrp="1"/>
          </p:cNvSpPr>
          <p:nvPr>
            <p:ph type="title"/>
          </p:nvPr>
        </p:nvSpPr>
        <p:spPr>
          <a:xfrm>
            <a:off x="6449961" y="284176"/>
            <a:ext cx="5094980" cy="1508760"/>
          </a:xfrm>
        </p:spPr>
        <p:txBody>
          <a:bodyPr>
            <a:normAutofit/>
          </a:bodyPr>
          <a:lstStyle/>
          <a:p>
            <a:r>
              <a:rPr lang="nl-NL" dirty="0"/>
              <a:t>Wijzigingen in medicatie</a:t>
            </a:r>
          </a:p>
        </p:txBody>
      </p:sp>
      <p:pic>
        <p:nvPicPr>
          <p:cNvPr id="4" name="Afbeelding 3">
            <a:extLst>
              <a:ext uri="{FF2B5EF4-FFF2-40B4-BE49-F238E27FC236}">
                <a16:creationId xmlns:a16="http://schemas.microsoft.com/office/drawing/2014/main" id="{978BBDB4-2B1C-47CD-A83E-5F0EF8DCD4B1}"/>
              </a:ext>
            </a:extLst>
          </p:cNvPr>
          <p:cNvPicPr>
            <a:picLocks noChangeAspect="1"/>
          </p:cNvPicPr>
          <p:nvPr/>
        </p:nvPicPr>
        <p:blipFill rotWithShape="1">
          <a:blip r:embed="rId2"/>
          <a:srcRect l="23806" r="24396" b="1"/>
          <a:stretch/>
        </p:blipFill>
        <p:spPr>
          <a:xfrm>
            <a:off x="634275" y="598634"/>
            <a:ext cx="4851141" cy="5619286"/>
          </a:xfrm>
          <a:prstGeom prst="rect">
            <a:avLst/>
          </a:prstGeom>
        </p:spPr>
      </p:pic>
      <p:sp>
        <p:nvSpPr>
          <p:cNvPr id="3" name="Tijdelijke aanduiding voor inhoud 2">
            <a:extLst>
              <a:ext uri="{FF2B5EF4-FFF2-40B4-BE49-F238E27FC236}">
                <a16:creationId xmlns:a16="http://schemas.microsoft.com/office/drawing/2014/main" id="{F5CFBDB3-A368-43E9-A85B-2573C28DA738}"/>
              </a:ext>
            </a:extLst>
          </p:cNvPr>
          <p:cNvSpPr>
            <a:spLocks noGrp="1"/>
          </p:cNvSpPr>
          <p:nvPr>
            <p:ph idx="1"/>
          </p:nvPr>
        </p:nvSpPr>
        <p:spPr>
          <a:xfrm>
            <a:off x="6454363" y="2011680"/>
            <a:ext cx="5090578" cy="4206240"/>
          </a:xfrm>
        </p:spPr>
        <p:txBody>
          <a:bodyPr>
            <a:normAutofit/>
          </a:bodyPr>
          <a:lstStyle/>
          <a:p>
            <a:r>
              <a:rPr lang="nl-NL" sz="1700"/>
              <a:t>Losse medicatie:</a:t>
            </a:r>
          </a:p>
          <a:p>
            <a:r>
              <a:rPr lang="nl-NL" sz="1700"/>
              <a:t>Wijzigingen in losse medicatie worden verwerkt volgens de procedure van de afdeling of organisatie. Bij wijzigingen in medicatie dient de apotheek wel een nieuwe toedieningslijst te leveren. </a:t>
            </a:r>
          </a:p>
          <a:p>
            <a:endParaRPr lang="nl-NL" sz="1700"/>
          </a:p>
          <a:p>
            <a:r>
              <a:rPr lang="nl-NL" sz="1700"/>
              <a:t>Wijzigingen in GDS:</a:t>
            </a:r>
          </a:p>
          <a:p>
            <a:r>
              <a:rPr lang="nl-NL" sz="1700"/>
              <a:t>Wijzigingen in een geneesmiddel distributiesysteem (GDS), zoals in een medicatierol, zijn de verantwoordelijkheid van de apotheek, alleen in uitzonderingssituaties kan de zorgmedewerker dit wijzigen. Bij de wijziging dient de apotheek een nieuwe medicatierol en toedienlijst te leveren.</a:t>
            </a:r>
          </a:p>
        </p:txBody>
      </p:sp>
    </p:spTree>
    <p:extLst>
      <p:ext uri="{BB962C8B-B14F-4D97-AF65-F5344CB8AC3E}">
        <p14:creationId xmlns:p14="http://schemas.microsoft.com/office/powerpoint/2010/main" val="210105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297F0-49B7-404C-9C91-C06DCF2A5EF0}"/>
              </a:ext>
            </a:extLst>
          </p:cNvPr>
          <p:cNvSpPr>
            <a:spLocks noGrp="1"/>
          </p:cNvSpPr>
          <p:nvPr>
            <p:ph type="title"/>
          </p:nvPr>
        </p:nvSpPr>
        <p:spPr/>
        <p:txBody>
          <a:bodyPr/>
          <a:lstStyle/>
          <a:p>
            <a:r>
              <a:rPr lang="nl-NL" dirty="0"/>
              <a:t>Controleren, toedienen en registreren</a:t>
            </a:r>
          </a:p>
        </p:txBody>
      </p:sp>
      <p:sp>
        <p:nvSpPr>
          <p:cNvPr id="3" name="Tijdelijke aanduiding voor inhoud 2">
            <a:extLst>
              <a:ext uri="{FF2B5EF4-FFF2-40B4-BE49-F238E27FC236}">
                <a16:creationId xmlns:a16="http://schemas.microsoft.com/office/drawing/2014/main" id="{0CA44EAB-9D95-4781-B707-BCFB5D949F4D}"/>
              </a:ext>
            </a:extLst>
          </p:cNvPr>
          <p:cNvSpPr>
            <a:spLocks noGrp="1"/>
          </p:cNvSpPr>
          <p:nvPr>
            <p:ph idx="1"/>
          </p:nvPr>
        </p:nvSpPr>
        <p:spPr/>
        <p:txBody>
          <a:bodyPr>
            <a:normAutofit/>
          </a:bodyPr>
          <a:lstStyle/>
          <a:p>
            <a:r>
              <a:rPr lang="nl-NL" dirty="0"/>
              <a:t>VOORBEREIDING:</a:t>
            </a:r>
          </a:p>
          <a:p>
            <a:r>
              <a:rPr lang="nl-NL" dirty="0"/>
              <a:t>Alleen als je bekwaam bent, ben je bevoegd medicijnen toe te dienen.</a:t>
            </a:r>
          </a:p>
          <a:p>
            <a:r>
              <a:rPr lang="nl-NL" dirty="0"/>
              <a:t>Werk op basis van een door de apotheek aangeleverde actuele toedienlijst.</a:t>
            </a:r>
          </a:p>
          <a:p>
            <a:r>
              <a:rPr lang="nl-NL" dirty="0"/>
              <a:t>Wees bij het toedienen extra alert op losse medicatie, ‘zo nodig’ medicatie, wijzigingen in medicatie en medicatie op afwijkende tijden.</a:t>
            </a:r>
          </a:p>
          <a:p>
            <a:r>
              <a:rPr lang="nl-NL" dirty="0"/>
              <a:t>Voor medicatie in snel wisselende hoeveelheden wordt vaak, naast de toedienlijst, gewerkt met aparte kaarten waarop de hoeveelheid staat, bijvoorbeeld een insulinekaart.</a:t>
            </a:r>
          </a:p>
          <a:p>
            <a:r>
              <a:rPr lang="nl-NL" dirty="0"/>
              <a:t>Observeer voor toediening de situatie van de cliënt: is er iets bijzonders aan de hand wat reden is om niet de medicatie te geven en met een arts te overleggen?</a:t>
            </a:r>
          </a:p>
        </p:txBody>
      </p:sp>
    </p:spTree>
    <p:extLst>
      <p:ext uri="{BB962C8B-B14F-4D97-AF65-F5344CB8AC3E}">
        <p14:creationId xmlns:p14="http://schemas.microsoft.com/office/powerpoint/2010/main" val="107513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8661175-8A22-4AB4-934C-D2F3D51B47A9}"/>
              </a:ext>
            </a:extLst>
          </p:cNvPr>
          <p:cNvPicPr>
            <a:picLocks noChangeAspect="1"/>
          </p:cNvPicPr>
          <p:nvPr/>
        </p:nvPicPr>
        <p:blipFill>
          <a:blip r:embed="rId2"/>
          <a:stretch>
            <a:fillRect/>
          </a:stretch>
        </p:blipFill>
        <p:spPr>
          <a:xfrm>
            <a:off x="8877300" y="234950"/>
            <a:ext cx="2937054" cy="1958036"/>
          </a:xfrm>
          <a:prstGeom prst="rect">
            <a:avLst/>
          </a:prstGeom>
        </p:spPr>
      </p:pic>
      <p:sp>
        <p:nvSpPr>
          <p:cNvPr id="3" name="Tijdelijke aanduiding voor inhoud 2">
            <a:extLst>
              <a:ext uri="{FF2B5EF4-FFF2-40B4-BE49-F238E27FC236}">
                <a16:creationId xmlns:a16="http://schemas.microsoft.com/office/drawing/2014/main" id="{B5F6EAEF-8298-4AE4-AF0A-EEA63E8DE7CA}"/>
              </a:ext>
            </a:extLst>
          </p:cNvPr>
          <p:cNvSpPr>
            <a:spLocks noGrp="1"/>
          </p:cNvSpPr>
          <p:nvPr>
            <p:ph idx="1"/>
          </p:nvPr>
        </p:nvSpPr>
        <p:spPr/>
        <p:txBody>
          <a:bodyPr/>
          <a:lstStyle/>
          <a:p>
            <a:r>
              <a:rPr lang="nl-NL" dirty="0"/>
              <a:t>CONTROLEREN</a:t>
            </a:r>
          </a:p>
          <a:p>
            <a:r>
              <a:rPr lang="nl-NL" dirty="0"/>
              <a:t>Controleer bij losse medicatie: juiste cliënt, juiste medicijn, juiste hoeveelheid, juiste tijd, juiste vorm.</a:t>
            </a:r>
          </a:p>
          <a:p>
            <a:r>
              <a:rPr lang="nl-NL" dirty="0"/>
              <a:t>Controleer bij medicatie in medicatierol: klopt het aantal tabletten, komt de tekst op het etiket van het zakje (bij GDS) overeen met de gegevens van de toedienlijst.</a:t>
            </a:r>
          </a:p>
          <a:p>
            <a:r>
              <a:rPr lang="nl-NL" dirty="0"/>
              <a:t>Neem bij onjuiste inhoud van GDS en bij twijfel altijd contact op met apotheek en/of arts volgens afspraken binnen de organisatie.</a:t>
            </a:r>
          </a:p>
          <a:p>
            <a:r>
              <a:rPr lang="nl-NL" dirty="0"/>
              <a:t>Zorg waar nodig voor dubbele controle volgens de afspraken binnen de organisatie.</a:t>
            </a:r>
          </a:p>
        </p:txBody>
      </p:sp>
    </p:spTree>
    <p:extLst>
      <p:ext uri="{BB962C8B-B14F-4D97-AF65-F5344CB8AC3E}">
        <p14:creationId xmlns:p14="http://schemas.microsoft.com/office/powerpoint/2010/main" val="382165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E139F-9B2F-4AC5-AB68-2B9318DEE5B0}"/>
              </a:ext>
            </a:extLst>
          </p:cNvPr>
          <p:cNvSpPr>
            <a:spLocks noGrp="1"/>
          </p:cNvSpPr>
          <p:nvPr>
            <p:ph type="title"/>
          </p:nvPr>
        </p:nvSpPr>
        <p:spPr/>
        <p:txBody>
          <a:bodyPr/>
          <a:lstStyle/>
          <a:p>
            <a:r>
              <a:rPr lang="nl-NL" dirty="0"/>
              <a:t>Toedienen</a:t>
            </a:r>
          </a:p>
        </p:txBody>
      </p:sp>
      <p:sp>
        <p:nvSpPr>
          <p:cNvPr id="3" name="Tijdelijke aanduiding voor inhoud 2">
            <a:extLst>
              <a:ext uri="{FF2B5EF4-FFF2-40B4-BE49-F238E27FC236}">
                <a16:creationId xmlns:a16="http://schemas.microsoft.com/office/drawing/2014/main" id="{70D91DB0-04FC-4CCD-B3EE-88C01642A1C3}"/>
              </a:ext>
            </a:extLst>
          </p:cNvPr>
          <p:cNvSpPr>
            <a:spLocks noGrp="1"/>
          </p:cNvSpPr>
          <p:nvPr>
            <p:ph idx="1"/>
          </p:nvPr>
        </p:nvSpPr>
        <p:spPr/>
        <p:txBody>
          <a:bodyPr/>
          <a:lstStyle/>
          <a:p>
            <a:r>
              <a:rPr lang="nl-NL" dirty="0"/>
              <a:t>Dien de medicatie toe zoals voorgeschreven.</a:t>
            </a:r>
          </a:p>
          <a:p>
            <a:r>
              <a:rPr lang="nl-NL" dirty="0"/>
              <a:t>Geef aan als de medicatie niet is toegediend of ingenomen. Doe dit op de manier die is afgesproken met elkaar in de organisatie. Geef ook het waarom aan (in het zorgdossier).</a:t>
            </a:r>
          </a:p>
        </p:txBody>
      </p:sp>
      <p:pic>
        <p:nvPicPr>
          <p:cNvPr id="4" name="Afbeelding 3">
            <a:extLst>
              <a:ext uri="{FF2B5EF4-FFF2-40B4-BE49-F238E27FC236}">
                <a16:creationId xmlns:a16="http://schemas.microsoft.com/office/drawing/2014/main" id="{9E44BB8E-8883-4430-8969-9FE0F2768778}"/>
              </a:ext>
            </a:extLst>
          </p:cNvPr>
          <p:cNvPicPr>
            <a:picLocks noChangeAspect="1"/>
          </p:cNvPicPr>
          <p:nvPr/>
        </p:nvPicPr>
        <p:blipFill>
          <a:blip r:embed="rId2"/>
          <a:stretch>
            <a:fillRect/>
          </a:stretch>
        </p:blipFill>
        <p:spPr>
          <a:xfrm>
            <a:off x="7019926" y="3643312"/>
            <a:ext cx="3643312" cy="2645903"/>
          </a:xfrm>
          <a:prstGeom prst="rect">
            <a:avLst/>
          </a:prstGeom>
        </p:spPr>
      </p:pic>
    </p:spTree>
    <p:extLst>
      <p:ext uri="{BB962C8B-B14F-4D97-AF65-F5344CB8AC3E}">
        <p14:creationId xmlns:p14="http://schemas.microsoft.com/office/powerpoint/2010/main" val="208374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TM03090430[[fn=Gestreept]]</Template>
  <TotalTime>1075</TotalTime>
  <Words>886</Words>
  <Application>Microsoft Office PowerPoint</Application>
  <PresentationFormat>Breedbeeld</PresentationFormat>
  <Paragraphs>58</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Calibri</vt:lpstr>
      <vt:lpstr>Corbel</vt:lpstr>
      <vt:lpstr>Lato</vt:lpstr>
      <vt:lpstr>Wingdings</vt:lpstr>
      <vt:lpstr>Gestreept</vt:lpstr>
      <vt:lpstr>Checken – Registeren en distribueren.</vt:lpstr>
      <vt:lpstr>Stappen medicatie toedienen</vt:lpstr>
      <vt:lpstr>Gereed maken van Medicatie</vt:lpstr>
      <vt:lpstr>GDS (geneesmiddelen distributie systeem (baxterrol)</vt:lpstr>
      <vt:lpstr>Klaarzetten, aanreiken en toedienen </vt:lpstr>
      <vt:lpstr>Wijzigingen in medicatie</vt:lpstr>
      <vt:lpstr>Controleren, toedienen en registreren</vt:lpstr>
      <vt:lpstr>PowerPoint-presentatie</vt:lpstr>
      <vt:lpstr>Toedienen</vt:lpstr>
      <vt:lpstr>registeren</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Gevers - van Uden</dc:creator>
  <cp:lastModifiedBy>Janny Schinkel</cp:lastModifiedBy>
  <cp:revision>2</cp:revision>
  <dcterms:created xsi:type="dcterms:W3CDTF">2022-04-12T15:01:46Z</dcterms:created>
  <dcterms:modified xsi:type="dcterms:W3CDTF">2023-05-24T10:17:45Z</dcterms:modified>
</cp:coreProperties>
</file>